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Inter SemiBold"/>
      <p:regular r:id="rId36"/>
      <p:bold r:id="rId37"/>
      <p:italic r:id="rId38"/>
      <p:boldItalic r:id="rId39"/>
    </p:embeddedFont>
    <p:embeddedFont>
      <p:font typeface="Inter Light"/>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Inter"/>
      <p:regular r:id="rId52"/>
      <p:bold r:id="rId53"/>
      <p:italic r:id="rId54"/>
      <p:boldItalic r:id="rId55"/>
    </p:embeddedFont>
    <p:embeddedFont>
      <p:font typeface="Inter ExtraBold"/>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E91753-E0B5-43F4-8556-2E5D8DF6F1C8}">
  <a:tblStyle styleId="{0FE91753-E0B5-43F4-8556-2E5D8DF6F1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Light-regular.fntdata"/><Relationship Id="rId42" Type="http://schemas.openxmlformats.org/officeDocument/2006/relationships/font" Target="fonts/InterLight-italic.fntdata"/><Relationship Id="rId41" Type="http://schemas.openxmlformats.org/officeDocument/2006/relationships/font" Target="fonts/InterLight-bold.fntdata"/><Relationship Id="rId44" Type="http://schemas.openxmlformats.org/officeDocument/2006/relationships/font" Target="fonts/Montserrat-regular.fntdata"/><Relationship Id="rId43" Type="http://schemas.openxmlformats.org/officeDocument/2006/relationships/font" Target="fonts/InterLight-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InterSemiBold-bold.fntdata"/><Relationship Id="rId36" Type="http://schemas.openxmlformats.org/officeDocument/2006/relationships/font" Target="fonts/InterSemiBold-regular.fntdata"/><Relationship Id="rId39" Type="http://schemas.openxmlformats.org/officeDocument/2006/relationships/font" Target="fonts/InterSemiBold-boldItalic.fntdata"/><Relationship Id="rId38" Type="http://schemas.openxmlformats.org/officeDocument/2006/relationships/font" Target="fonts/Inter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5.xml"/><Relationship Id="rId55" Type="http://schemas.openxmlformats.org/officeDocument/2006/relationships/font" Target="fonts/Inter-boldItalic.fntdata"/><Relationship Id="rId10" Type="http://schemas.openxmlformats.org/officeDocument/2006/relationships/slide" Target="slides/slide4.xml"/><Relationship Id="rId54" Type="http://schemas.openxmlformats.org/officeDocument/2006/relationships/font" Target="fonts/Inter-italic.fntdata"/><Relationship Id="rId13" Type="http://schemas.openxmlformats.org/officeDocument/2006/relationships/slide" Target="slides/slide7.xml"/><Relationship Id="rId57" Type="http://schemas.openxmlformats.org/officeDocument/2006/relationships/font" Target="fonts/InterExtraBold-boldItalic.fntdata"/><Relationship Id="rId12" Type="http://schemas.openxmlformats.org/officeDocument/2006/relationships/slide" Target="slides/slide6.xml"/><Relationship Id="rId56" Type="http://schemas.openxmlformats.org/officeDocument/2006/relationships/font" Target="fonts/InterExtra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d8afdb149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d8afdb149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4db69fa0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4db69fa0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db69fa0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db69fa0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dbea70a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4dbea70a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db69fa02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db69fa02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dbea70a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dbea70a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dbea70a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dbea70a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dbc1a61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dbc1a61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d8afdb149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d8afdb149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raw images often have low contrast, making vessel detection difficult. To improve visibility, we applied </a:t>
            </a:r>
            <a:r>
              <a:rPr b="1" lang="en">
                <a:solidFill>
                  <a:schemeClr val="dk1"/>
                </a:solidFill>
              </a:rPr>
              <a:t>CLAHE</a:t>
            </a:r>
            <a:r>
              <a:rPr lang="en">
                <a:solidFill>
                  <a:schemeClr val="dk1"/>
                </a:solidFill>
              </a:rPr>
              <a:t>—Contrast Limited Adaptive Histogram Equalization—on the L channel of the LAB color space. This enhanced the local contrast while preserving overall image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each image, we extracted </a:t>
            </a:r>
            <a:r>
              <a:rPr b="1" lang="en">
                <a:solidFill>
                  <a:schemeClr val="dk1"/>
                </a:solidFill>
              </a:rPr>
              <a:t>RGB pixel values</a:t>
            </a:r>
            <a:r>
              <a:rPr lang="en">
                <a:solidFill>
                  <a:schemeClr val="dk1"/>
                </a:solidFill>
              </a:rPr>
              <a:t> only from regions within the Field of view, filtering out background areas. Each pixel served as a sample, and its label—vessel or </a:t>
            </a:r>
            <a:r>
              <a:rPr lang="en">
                <a:solidFill>
                  <a:schemeClr val="dk1"/>
                </a:solidFill>
              </a:rPr>
              <a:t>background—was assigned based on the annotation.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major challenge was </a:t>
            </a:r>
            <a:r>
              <a:rPr b="1" lang="en">
                <a:solidFill>
                  <a:schemeClr val="dk1"/>
                </a:solidFill>
              </a:rPr>
              <a:t>class imbalance</a:t>
            </a:r>
            <a:r>
              <a:rPr lang="en">
                <a:solidFill>
                  <a:schemeClr val="dk1"/>
                </a:solidFill>
              </a:rPr>
              <a:t>. Vessel pixels are far fewer than background pixels. To address this, we retained all vessel pixels and randomly sampled an equal number of background pixels. This helped the model learn balanced decision boundaries.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classification model, we implemented a </a:t>
            </a:r>
            <a:r>
              <a:rPr b="1" lang="en">
                <a:solidFill>
                  <a:schemeClr val="dk1"/>
                </a:solidFill>
              </a:rPr>
              <a:t>Gaussian Naive Bayes classifier</a:t>
            </a:r>
            <a:r>
              <a:rPr lang="en">
                <a:solidFill>
                  <a:schemeClr val="dk1"/>
                </a:solidFill>
              </a:rPr>
              <a:t> from scratch. It assumes that the features—pixel intensities—are normally distributed and independent across channels. During training, it learns the mean and variance of each class, and during prediction, it computes the posterior probability for each pixel belonging to each class and assigns the label with the highest probability."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26453c7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26453c7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talk about the results of the segmentation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a:t>
            </a:r>
            <a:r>
              <a:rPr b="1" lang="en">
                <a:solidFill>
                  <a:schemeClr val="dk1"/>
                </a:solidFill>
              </a:rPr>
              <a:t>test set</a:t>
            </a:r>
            <a:r>
              <a:rPr lang="en">
                <a:solidFill>
                  <a:schemeClr val="dk1"/>
                </a:solidFill>
              </a:rPr>
              <a:t>, the model achieved an overall </a:t>
            </a:r>
            <a:r>
              <a:rPr b="1" lang="en">
                <a:solidFill>
                  <a:schemeClr val="dk1"/>
                </a:solidFill>
              </a:rPr>
              <a:t>accuracy of 67%</a:t>
            </a:r>
            <a:r>
              <a:rPr lang="en">
                <a:solidFill>
                  <a:schemeClr val="dk1"/>
                </a:solidFill>
              </a:rPr>
              <a:t> and a </a:t>
            </a:r>
            <a:r>
              <a:rPr b="1" lang="en">
                <a:solidFill>
                  <a:schemeClr val="dk1"/>
                </a:solidFill>
              </a:rPr>
              <a:t>ROC AUC score of 0.666</a:t>
            </a:r>
            <a:r>
              <a:rPr lang="en">
                <a:solidFill>
                  <a:schemeClr val="dk1"/>
                </a:solidFill>
              </a:rPr>
              <a:t>. While this might not seem very high compared to modern deep learning models, it is actually quite reasonable for a pixel-wise classifier that relies purely on color information and doesn’t consider spatial relationships.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we break this down further, we can see from the </a:t>
            </a:r>
            <a:r>
              <a:rPr b="1" lang="en">
                <a:solidFill>
                  <a:schemeClr val="dk1"/>
                </a:solidFill>
              </a:rPr>
              <a:t>confusion matrix</a:t>
            </a:r>
            <a:r>
              <a:rPr lang="en">
                <a:solidFill>
                  <a:schemeClr val="dk1"/>
                </a:solidFill>
              </a:rPr>
              <a:t> that the model has relatively balanced performance across both classes. It correctly predicted about </a:t>
            </a:r>
            <a:r>
              <a:rPr b="1" lang="en">
                <a:solidFill>
                  <a:schemeClr val="dk1"/>
                </a:solidFill>
              </a:rPr>
              <a:t>76,872 vessel pixels</a:t>
            </a:r>
            <a:r>
              <a:rPr lang="en">
                <a:solidFill>
                  <a:schemeClr val="dk1"/>
                </a:solidFill>
              </a:rPr>
              <a:t> and </a:t>
            </a:r>
            <a:r>
              <a:rPr b="1" lang="en">
                <a:solidFill>
                  <a:schemeClr val="dk1"/>
                </a:solidFill>
              </a:rPr>
              <a:t>74,767 background pixels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precision and recall</a:t>
            </a:r>
            <a:r>
              <a:rPr lang="en">
                <a:solidFill>
                  <a:schemeClr val="dk1"/>
                </a:solidFill>
              </a:rPr>
              <a:t> for both classes are also around </a:t>
            </a:r>
            <a:r>
              <a:rPr b="1" lang="en">
                <a:solidFill>
                  <a:schemeClr val="dk1"/>
                </a:solidFill>
              </a:rPr>
              <a:t>67%</a:t>
            </a:r>
            <a:r>
              <a:rPr lang="en">
                <a:solidFill>
                  <a:schemeClr val="dk1"/>
                </a:solidFill>
              </a:rPr>
              <a:t>, indicating a consistent but moderate level of sensitivity and specificity.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Visually, the model performs quite well in identifying </a:t>
            </a:r>
            <a:r>
              <a:rPr b="1" lang="en">
                <a:solidFill>
                  <a:schemeClr val="dk1"/>
                </a:solidFill>
              </a:rPr>
              <a:t>major blood vessels</a:t>
            </a:r>
            <a:r>
              <a:rPr lang="en">
                <a:solidFill>
                  <a:schemeClr val="dk1"/>
                </a:solidFill>
              </a:rPr>
              <a:t>, but it tends to miss </a:t>
            </a:r>
            <a:r>
              <a:rPr b="1" lang="en">
                <a:solidFill>
                  <a:schemeClr val="dk1"/>
                </a:solidFill>
              </a:rPr>
              <a:t>very fine capillaries</a:t>
            </a:r>
            <a:r>
              <a:rPr lang="en">
                <a:solidFill>
                  <a:schemeClr val="dk1"/>
                </a:solidFill>
              </a:rPr>
              <a:t>, which is expected due to the limitations of the Naive Bayes approach and the limited input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key takeaway is that, although this method is simple, it establishes a </a:t>
            </a:r>
            <a:r>
              <a:rPr b="1" lang="en">
                <a:solidFill>
                  <a:schemeClr val="dk1"/>
                </a:solidFill>
              </a:rPr>
              <a:t>solid baseline</a:t>
            </a:r>
            <a:r>
              <a:rPr lang="en">
                <a:solidFill>
                  <a:schemeClr val="dk1"/>
                </a:solidFill>
              </a:rPr>
              <a:t> and allows for </a:t>
            </a:r>
            <a:r>
              <a:rPr b="1" lang="en">
                <a:solidFill>
                  <a:schemeClr val="dk1"/>
                </a:solidFill>
              </a:rPr>
              <a:t>easy interpretability</a:t>
            </a:r>
            <a:r>
              <a:rPr lang="en">
                <a:solidFill>
                  <a:schemeClr val="dk1"/>
                </a:solidFill>
              </a:rPr>
              <a:t>. It also serves as a useful reference point for comparing more complex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future work, we suggest exploring </a:t>
            </a:r>
            <a:r>
              <a:rPr b="1" lang="en">
                <a:solidFill>
                  <a:schemeClr val="dk1"/>
                </a:solidFill>
              </a:rPr>
              <a:t>deep learning approaches</a:t>
            </a:r>
            <a:r>
              <a:rPr lang="en">
                <a:solidFill>
                  <a:schemeClr val="dk1"/>
                </a:solidFill>
              </a:rPr>
              <a:t> like </a:t>
            </a:r>
            <a:r>
              <a:rPr b="1" lang="en">
                <a:solidFill>
                  <a:schemeClr val="dk1"/>
                </a:solidFill>
              </a:rPr>
              <a:t>CNNs or U-Net</a:t>
            </a:r>
            <a:r>
              <a:rPr lang="en">
                <a:solidFill>
                  <a:schemeClr val="dk1"/>
                </a:solidFill>
              </a:rPr>
              <a:t>, which can take into account both color and spatial context, and are well-suited for capturing the intricate patterns of retinal vasculature."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dbc1a61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dbc1a61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d8afdb149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4d8afdb149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db69fa0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db69fa0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db69fa0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db69fa0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4dbc1a618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4dbc1a618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dbc1a61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dbc1a61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d8afdb14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d8afdb14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d8afdb149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d8afdb149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daf5eaf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daf5eaf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56dc5e17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56dc5e17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56dc5e17d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6dc5e17d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d8afdb149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4d8afdb149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daf5eaf8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daf5eaf8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daf5eaf8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4daf5eaf8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dbc1a61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4dbc1a61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d8afdb149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d8afdb149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db69fa02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db69fa02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db69fa02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db69fa0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db69fa02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db69fa02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32" name="Google Shape;132;p13"/>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33" name="Google Shape;133;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4" name="Google Shape;134;p13"/>
          <p:cNvSpPr/>
          <p:nvPr>
            <p:ph idx="3" type="pic"/>
          </p:nvPr>
        </p:nvSpPr>
        <p:spPr>
          <a:xfrm>
            <a:off x="5039775" y="196800"/>
            <a:ext cx="3905400" cy="4749900"/>
          </a:xfrm>
          <a:prstGeom prst="roundRect">
            <a:avLst>
              <a:gd fmla="val 2053" name="adj"/>
            </a:avLst>
          </a:prstGeom>
          <a:noFill/>
          <a:ln>
            <a:noFill/>
          </a:ln>
        </p:spPr>
      </p:sp>
      <p:sp>
        <p:nvSpPr>
          <p:cNvPr id="135" name="Google Shape;135;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6" name="Google Shape;136;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37" name="Google Shape;137;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38" name="Shape 138"/>
        <p:cNvGrpSpPr/>
        <p:nvPr/>
      </p:nvGrpSpPr>
      <p:grpSpPr>
        <a:xfrm>
          <a:off x="0" y="0"/>
          <a:ext cx="0" cy="0"/>
          <a:chOff x="0" y="0"/>
          <a:chExt cx="0" cy="0"/>
        </a:xfrm>
      </p:grpSpPr>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4"/>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41" name="Google Shape;141;p14"/>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142" name="Google Shape;14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3" name="Google Shape;143;p14"/>
          <p:cNvSpPr/>
          <p:nvPr>
            <p:ph idx="3" type="pic"/>
          </p:nvPr>
        </p:nvSpPr>
        <p:spPr>
          <a:xfrm>
            <a:off x="5039775" y="196800"/>
            <a:ext cx="3905400" cy="4749900"/>
          </a:xfrm>
          <a:prstGeom prst="roundRect">
            <a:avLst>
              <a:gd fmla="val 2053" name="adj"/>
            </a:avLst>
          </a:prstGeom>
          <a:noFill/>
          <a:ln>
            <a:noFill/>
          </a:ln>
        </p:spPr>
      </p:sp>
      <p:sp>
        <p:nvSpPr>
          <p:cNvPr id="144" name="Google Shape;144;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5" name="Google Shape;145;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146" name="Google Shape;146;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p:cSld name="SECTION_HEADER_1">
    <p:bg>
      <p:bgPr>
        <a:solidFill>
          <a:schemeClr val="lt1"/>
        </a:solidFill>
      </p:bgPr>
    </p:bg>
    <p:spTree>
      <p:nvGrpSpPr>
        <p:cNvPr id="147" name="Shape 147"/>
        <p:cNvGrpSpPr/>
        <p:nvPr/>
      </p:nvGrpSpPr>
      <p:grpSpPr>
        <a:xfrm>
          <a:off x="0" y="0"/>
          <a:ext cx="0" cy="0"/>
          <a:chOff x="0" y="0"/>
          <a:chExt cx="0" cy="0"/>
        </a:xfrm>
      </p:grpSpPr>
      <p:sp>
        <p:nvSpPr>
          <p:cNvPr id="148" name="Google Shape;148;p15"/>
          <p:cNvSpPr/>
          <p:nvPr>
            <p:ph idx="2" type="pic"/>
          </p:nvPr>
        </p:nvSpPr>
        <p:spPr>
          <a:xfrm>
            <a:off x="5039775" y="203250"/>
            <a:ext cx="3905400" cy="2298600"/>
          </a:xfrm>
          <a:prstGeom prst="roundRect">
            <a:avLst>
              <a:gd fmla="val 2053" name="adj"/>
            </a:avLst>
          </a:prstGeom>
          <a:noFill/>
          <a:ln>
            <a:noFill/>
          </a:ln>
        </p:spPr>
      </p:sp>
      <p:cxnSp>
        <p:nvCxnSpPr>
          <p:cNvPr id="149" name="Google Shape;149;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15"/>
          <p:cNvSpPr txBox="1"/>
          <p:nvPr>
            <p:ph idx="1" type="body"/>
          </p:nvPr>
        </p:nvSpPr>
        <p:spPr>
          <a:xfrm>
            <a:off x="452575" y="1853525"/>
            <a:ext cx="2965500" cy="2440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dk2"/>
              </a:buClr>
              <a:buSzPts val="1300"/>
              <a:buChar char="●"/>
              <a:defRPr/>
            </a:lvl1pPr>
            <a:lvl2pPr indent="-298450" lvl="1" marL="914400">
              <a:spcBef>
                <a:spcPts val="0"/>
              </a:spcBef>
              <a:spcAft>
                <a:spcPts val="0"/>
              </a:spcAft>
              <a:buClr>
                <a:schemeClr val="dk2"/>
              </a:buClr>
              <a:buSzPts val="1100"/>
              <a:buChar char="○"/>
              <a:defRPr/>
            </a:lvl2pPr>
            <a:lvl3pPr indent="-298450" lvl="2" marL="1371600">
              <a:spcBef>
                <a:spcPts val="0"/>
              </a:spcBef>
              <a:spcAft>
                <a:spcPts val="0"/>
              </a:spcAft>
              <a:buClr>
                <a:schemeClr val="dk2"/>
              </a:buClr>
              <a:buSzPts val="1100"/>
              <a:buChar char="■"/>
              <a:defRPr/>
            </a:lvl3pPr>
            <a:lvl4pPr indent="-298450" lvl="3" marL="1828800">
              <a:spcBef>
                <a:spcPts val="0"/>
              </a:spcBef>
              <a:spcAft>
                <a:spcPts val="0"/>
              </a:spcAft>
              <a:buClr>
                <a:schemeClr val="dk2"/>
              </a:buClr>
              <a:buSzPts val="1100"/>
              <a:buChar char="●"/>
              <a:defRPr/>
            </a:lvl4pPr>
            <a:lvl5pPr indent="-298450" lvl="4" marL="2286000">
              <a:spcBef>
                <a:spcPts val="0"/>
              </a:spcBef>
              <a:spcAft>
                <a:spcPts val="0"/>
              </a:spcAft>
              <a:buClr>
                <a:schemeClr val="dk2"/>
              </a:buClr>
              <a:buSzPts val="1100"/>
              <a:buChar char="○"/>
              <a:defRPr/>
            </a:lvl5pPr>
            <a:lvl6pPr indent="-298450" lvl="5" marL="2743200">
              <a:spcBef>
                <a:spcPts val="0"/>
              </a:spcBef>
              <a:spcAft>
                <a:spcPts val="0"/>
              </a:spcAft>
              <a:buClr>
                <a:schemeClr val="dk2"/>
              </a:buClr>
              <a:buSzPts val="1100"/>
              <a:buChar char="■"/>
              <a:defRPr/>
            </a:lvl6pPr>
            <a:lvl7pPr indent="-298450" lvl="6" marL="3200400">
              <a:spcBef>
                <a:spcPts val="0"/>
              </a:spcBef>
              <a:spcAft>
                <a:spcPts val="0"/>
              </a:spcAft>
              <a:buClr>
                <a:schemeClr val="dk2"/>
              </a:buClr>
              <a:buSzPts val="1100"/>
              <a:buChar char="●"/>
              <a:defRPr/>
            </a:lvl7pPr>
            <a:lvl8pPr indent="-298450" lvl="7" marL="3657600">
              <a:spcBef>
                <a:spcPts val="0"/>
              </a:spcBef>
              <a:spcAft>
                <a:spcPts val="0"/>
              </a:spcAft>
              <a:buClr>
                <a:schemeClr val="dk2"/>
              </a:buClr>
              <a:buSzPts val="1100"/>
              <a:buChar char="○"/>
              <a:defRPr/>
            </a:lvl8pPr>
            <a:lvl9pPr indent="-298450" lvl="8" marL="4114800">
              <a:spcBef>
                <a:spcPts val="0"/>
              </a:spcBef>
              <a:spcAft>
                <a:spcPts val="0"/>
              </a:spcAft>
              <a:buClr>
                <a:schemeClr val="dk2"/>
              </a:buClr>
              <a:buSzPts val="1100"/>
              <a:buChar char="■"/>
              <a:defRPr/>
            </a:lvl9pPr>
          </a:lstStyle>
          <a:p/>
        </p:txBody>
      </p:sp>
      <p:sp>
        <p:nvSpPr>
          <p:cNvPr id="151" name="Google Shape;151;p15"/>
          <p:cNvSpPr/>
          <p:nvPr>
            <p:ph idx="3" type="pic"/>
          </p:nvPr>
        </p:nvSpPr>
        <p:spPr>
          <a:xfrm>
            <a:off x="5039775" y="2624675"/>
            <a:ext cx="3905400" cy="2298600"/>
          </a:xfrm>
          <a:prstGeom prst="roundRect">
            <a:avLst>
              <a:gd fmla="val 2053" name="adj"/>
            </a:avLst>
          </a:prstGeom>
          <a:noFill/>
          <a:ln>
            <a:noFill/>
          </a:ln>
        </p:spPr>
      </p:sp>
      <p:sp>
        <p:nvSpPr>
          <p:cNvPr id="152" name="Google Shape;152;p15"/>
          <p:cNvSpPr txBox="1"/>
          <p:nvPr>
            <p:ph type="title"/>
          </p:nvPr>
        </p:nvSpPr>
        <p:spPr>
          <a:xfrm>
            <a:off x="452575" y="596800"/>
            <a:ext cx="4263600" cy="13392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53" name="Google Shape;153;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54" name="Google Shape;154;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p:cSld name="TITLE_ONLY_1">
    <p:bg>
      <p:bgPr>
        <a:solidFill>
          <a:schemeClr val="lt1"/>
        </a:solidFill>
      </p:bgPr>
    </p:bg>
    <p:spTree>
      <p:nvGrpSpPr>
        <p:cNvPr id="156" name="Shape 156"/>
        <p:cNvGrpSpPr/>
        <p:nvPr/>
      </p:nvGrpSpPr>
      <p:grpSpPr>
        <a:xfrm>
          <a:off x="0" y="0"/>
          <a:ext cx="0" cy="0"/>
          <a:chOff x="0" y="0"/>
          <a:chExt cx="0" cy="0"/>
        </a:xfrm>
      </p:grpSpPr>
      <p:sp>
        <p:nvSpPr>
          <p:cNvPr id="157" name="Google Shape;15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58" name="Google Shape;158;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16"/>
          <p:cNvSpPr txBox="1"/>
          <p:nvPr>
            <p:ph type="title"/>
          </p:nvPr>
        </p:nvSpPr>
        <p:spPr>
          <a:xfrm>
            <a:off x="452575" y="596800"/>
            <a:ext cx="6868800" cy="13392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60" name="Google Shape;160;p16"/>
          <p:cNvSpPr txBox="1"/>
          <p:nvPr>
            <p:ph idx="1" type="body"/>
          </p:nvPr>
        </p:nvSpPr>
        <p:spPr>
          <a:xfrm>
            <a:off x="589475"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1" name="Google Shape;161;p16"/>
          <p:cNvSpPr txBox="1"/>
          <p:nvPr>
            <p:ph idx="2" type="body"/>
          </p:nvPr>
        </p:nvSpPr>
        <p:spPr>
          <a:xfrm>
            <a:off x="260185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2" name="Google Shape;162;p16"/>
          <p:cNvSpPr txBox="1"/>
          <p:nvPr>
            <p:ph idx="3" type="body"/>
          </p:nvPr>
        </p:nvSpPr>
        <p:spPr>
          <a:xfrm>
            <a:off x="460145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3" name="Google Shape;163;p16"/>
          <p:cNvSpPr txBox="1"/>
          <p:nvPr>
            <p:ph idx="4" type="body"/>
          </p:nvPr>
        </p:nvSpPr>
        <p:spPr>
          <a:xfrm>
            <a:off x="660280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4" name="Google Shape;164;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5" name="Google Shape;165;p16"/>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6" name="Google Shape;166;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_1">
    <p:bg>
      <p:bgPr>
        <a:solidFill>
          <a:schemeClr val="lt1"/>
        </a:solidFill>
      </p:bgPr>
    </p:bg>
    <p:spTree>
      <p:nvGrpSpPr>
        <p:cNvPr id="167" name="Shape 167"/>
        <p:cNvGrpSpPr/>
        <p:nvPr/>
      </p:nvGrpSpPr>
      <p:grpSpPr>
        <a:xfrm>
          <a:off x="0" y="0"/>
          <a:ext cx="0" cy="0"/>
          <a:chOff x="0" y="0"/>
          <a:chExt cx="0" cy="0"/>
        </a:xfrm>
      </p:grpSpPr>
      <p:sp>
        <p:nvSpPr>
          <p:cNvPr id="168" name="Google Shape;16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9" name="Google Shape;169;p1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70" name="Google Shape;170;p17"/>
          <p:cNvSpPr txBox="1"/>
          <p:nvPr>
            <p:ph type="title"/>
          </p:nvPr>
        </p:nvSpPr>
        <p:spPr>
          <a:xfrm>
            <a:off x="452575" y="596800"/>
            <a:ext cx="4418100" cy="29655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71" name="Google Shape;171;p17"/>
          <p:cNvSpPr/>
          <p:nvPr>
            <p:ph idx="2" type="pic"/>
          </p:nvPr>
        </p:nvSpPr>
        <p:spPr>
          <a:xfrm>
            <a:off x="5039775" y="196800"/>
            <a:ext cx="3905400" cy="4749900"/>
          </a:xfrm>
          <a:prstGeom prst="roundRect">
            <a:avLst>
              <a:gd fmla="val 2053" name="adj"/>
            </a:avLst>
          </a:prstGeom>
          <a:noFill/>
          <a:ln>
            <a:noFill/>
          </a:ln>
        </p:spPr>
      </p:sp>
      <p:sp>
        <p:nvSpPr>
          <p:cNvPr id="172" name="Google Shape;172;p17"/>
          <p:cNvSpPr txBox="1"/>
          <p:nvPr>
            <p:ph idx="1" type="body"/>
          </p:nvPr>
        </p:nvSpPr>
        <p:spPr>
          <a:xfrm>
            <a:off x="45257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73" name="Google Shape;173;p1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74" name="Google Shape;174;p1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5" name="Google Shape;175;p1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_1">
    <p:bg>
      <p:bgPr>
        <a:solidFill>
          <a:schemeClr val="lt1"/>
        </a:solidFill>
      </p:bgPr>
    </p:bg>
    <p:spTree>
      <p:nvGrpSpPr>
        <p:cNvPr id="176" name="Shape 176"/>
        <p:cNvGrpSpPr/>
        <p:nvPr/>
      </p:nvGrpSpPr>
      <p:grpSpPr>
        <a:xfrm>
          <a:off x="0" y="0"/>
          <a:ext cx="0" cy="0"/>
          <a:chOff x="0" y="0"/>
          <a:chExt cx="0" cy="0"/>
        </a:xfrm>
      </p:grpSpPr>
      <p:cxnSp>
        <p:nvCxnSpPr>
          <p:cNvPr id="177" name="Google Shape;177;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18"/>
          <p:cNvSpPr txBox="1"/>
          <p:nvPr>
            <p:ph type="title"/>
          </p:nvPr>
        </p:nvSpPr>
        <p:spPr>
          <a:xfrm>
            <a:off x="452575" y="596800"/>
            <a:ext cx="4418100" cy="13701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79" name="Google Shape;179;p18"/>
          <p:cNvSpPr txBox="1"/>
          <p:nvPr>
            <p:ph idx="1" type="body"/>
          </p:nvPr>
        </p:nvSpPr>
        <p:spPr>
          <a:xfrm>
            <a:off x="56052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80" name="Google Shape;18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81" name="Google Shape;18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p:cSld name="BLANK_1">
    <p:bg>
      <p:bgPr>
        <a:solidFill>
          <a:schemeClr val="dk1"/>
        </a:solidFill>
      </p:bgPr>
    </p:bg>
    <p:spTree>
      <p:nvGrpSpPr>
        <p:cNvPr id="183" name="Shape 183"/>
        <p:cNvGrpSpPr/>
        <p:nvPr/>
      </p:nvGrpSpPr>
      <p:grpSpPr>
        <a:xfrm>
          <a:off x="0" y="0"/>
          <a:ext cx="0" cy="0"/>
          <a:chOff x="0" y="0"/>
          <a:chExt cx="0" cy="0"/>
        </a:xfrm>
      </p:grpSpPr>
      <p:sp>
        <p:nvSpPr>
          <p:cNvPr id="184" name="Google Shape;184;p19"/>
          <p:cNvSpPr/>
          <p:nvPr>
            <p:ph idx="2" type="pic"/>
          </p:nvPr>
        </p:nvSpPr>
        <p:spPr>
          <a:xfrm>
            <a:off x="6445900" y="626975"/>
            <a:ext cx="1932900" cy="2070000"/>
          </a:xfrm>
          <a:prstGeom prst="roundRect">
            <a:avLst>
              <a:gd fmla="val 5387" name="adj"/>
            </a:avLst>
          </a:prstGeom>
          <a:noFill/>
          <a:ln>
            <a:noFill/>
          </a:ln>
        </p:spPr>
      </p:sp>
      <p:sp>
        <p:nvSpPr>
          <p:cNvPr id="185" name="Google Shape;185;p19"/>
          <p:cNvSpPr/>
          <p:nvPr>
            <p:ph idx="3" type="pic"/>
          </p:nvPr>
        </p:nvSpPr>
        <p:spPr>
          <a:xfrm>
            <a:off x="4210025" y="626975"/>
            <a:ext cx="1932900" cy="2070000"/>
          </a:xfrm>
          <a:prstGeom prst="roundRect">
            <a:avLst>
              <a:gd fmla="val 5387" name="adj"/>
            </a:avLst>
          </a:prstGeom>
          <a:noFill/>
          <a:ln>
            <a:noFill/>
          </a:ln>
        </p:spPr>
      </p:sp>
      <p:cxnSp>
        <p:nvCxnSpPr>
          <p:cNvPr id="186" name="Google Shape;186;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7" name="Google Shape;187;p19"/>
          <p:cNvSpPr txBox="1"/>
          <p:nvPr>
            <p:ph type="title"/>
          </p:nvPr>
        </p:nvSpPr>
        <p:spPr>
          <a:xfrm>
            <a:off x="450850" y="596800"/>
            <a:ext cx="4083000" cy="18288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8" name="Google Shape;188;p19"/>
          <p:cNvSpPr txBox="1"/>
          <p:nvPr>
            <p:ph idx="1" type="subTitle"/>
          </p:nvPr>
        </p:nvSpPr>
        <p:spPr>
          <a:xfrm>
            <a:off x="4210025" y="2802675"/>
            <a:ext cx="1906800" cy="772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9" name="Google Shape;189;p19"/>
          <p:cNvSpPr txBox="1"/>
          <p:nvPr>
            <p:ph idx="4" type="body"/>
          </p:nvPr>
        </p:nvSpPr>
        <p:spPr>
          <a:xfrm>
            <a:off x="4210025" y="3441550"/>
            <a:ext cx="1607400" cy="1068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90" name="Google Shape;190;p19"/>
          <p:cNvSpPr txBox="1"/>
          <p:nvPr>
            <p:ph idx="5" type="subTitle"/>
          </p:nvPr>
        </p:nvSpPr>
        <p:spPr>
          <a:xfrm>
            <a:off x="6458950" y="2802675"/>
            <a:ext cx="1906800" cy="772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91" name="Google Shape;191;p19"/>
          <p:cNvSpPr txBox="1"/>
          <p:nvPr>
            <p:ph idx="6" type="body"/>
          </p:nvPr>
        </p:nvSpPr>
        <p:spPr>
          <a:xfrm>
            <a:off x="6458950" y="3441550"/>
            <a:ext cx="1607400" cy="1068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92" name="Google Shape;192;p19"/>
          <p:cNvSpPr txBox="1"/>
          <p:nvPr>
            <p:ph idx="7" type="body"/>
          </p:nvPr>
        </p:nvSpPr>
        <p:spPr>
          <a:xfrm>
            <a:off x="450850" y="2399275"/>
            <a:ext cx="3048000" cy="211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93" name="Google Shape;193;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94" name="Google Shape;194;p1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_1">
    <p:bg>
      <p:bgPr>
        <a:solidFill>
          <a:schemeClr val="dk1"/>
        </a:solidFill>
      </p:bgPr>
    </p:bg>
    <p:spTree>
      <p:nvGrpSpPr>
        <p:cNvPr id="196" name="Shape 196"/>
        <p:cNvGrpSpPr/>
        <p:nvPr/>
      </p:nvGrpSpPr>
      <p:grpSpPr>
        <a:xfrm>
          <a:off x="0" y="0"/>
          <a:ext cx="0" cy="0"/>
          <a:chOff x="0" y="0"/>
          <a:chExt cx="0" cy="0"/>
        </a:xfrm>
      </p:grpSpPr>
      <p:sp>
        <p:nvSpPr>
          <p:cNvPr id="197" name="Google Shape;197;p20"/>
          <p:cNvSpPr/>
          <p:nvPr>
            <p:ph idx="2" type="pic"/>
          </p:nvPr>
        </p:nvSpPr>
        <p:spPr>
          <a:xfrm>
            <a:off x="566350" y="1569300"/>
            <a:ext cx="1466400" cy="1570200"/>
          </a:xfrm>
          <a:prstGeom prst="roundRect">
            <a:avLst>
              <a:gd fmla="val 6320" name="adj"/>
            </a:avLst>
          </a:prstGeom>
          <a:noFill/>
          <a:ln>
            <a:noFill/>
          </a:ln>
        </p:spPr>
      </p:sp>
      <p:sp>
        <p:nvSpPr>
          <p:cNvPr id="198" name="Google Shape;198;p20"/>
          <p:cNvSpPr/>
          <p:nvPr>
            <p:ph idx="3" type="pic"/>
          </p:nvPr>
        </p:nvSpPr>
        <p:spPr>
          <a:xfrm>
            <a:off x="2588275" y="1569300"/>
            <a:ext cx="1466400" cy="1570200"/>
          </a:xfrm>
          <a:prstGeom prst="roundRect">
            <a:avLst>
              <a:gd fmla="val 6320" name="adj"/>
            </a:avLst>
          </a:prstGeom>
          <a:noFill/>
          <a:ln>
            <a:noFill/>
          </a:ln>
        </p:spPr>
      </p:sp>
      <p:sp>
        <p:nvSpPr>
          <p:cNvPr id="199" name="Google Shape;199;p20"/>
          <p:cNvSpPr/>
          <p:nvPr>
            <p:ph idx="4" type="pic"/>
          </p:nvPr>
        </p:nvSpPr>
        <p:spPr>
          <a:xfrm>
            <a:off x="4613113" y="1569300"/>
            <a:ext cx="1466400" cy="1570200"/>
          </a:xfrm>
          <a:prstGeom prst="roundRect">
            <a:avLst>
              <a:gd fmla="val 6320" name="adj"/>
            </a:avLst>
          </a:prstGeom>
          <a:noFill/>
          <a:ln>
            <a:noFill/>
          </a:ln>
        </p:spPr>
      </p:sp>
      <p:sp>
        <p:nvSpPr>
          <p:cNvPr id="200" name="Google Shape;200;p20"/>
          <p:cNvSpPr/>
          <p:nvPr>
            <p:ph idx="5" type="pic"/>
          </p:nvPr>
        </p:nvSpPr>
        <p:spPr>
          <a:xfrm>
            <a:off x="6637950" y="1569300"/>
            <a:ext cx="1466400" cy="1570200"/>
          </a:xfrm>
          <a:prstGeom prst="roundRect">
            <a:avLst>
              <a:gd fmla="val 6320" name="adj"/>
            </a:avLst>
          </a:prstGeom>
          <a:noFill/>
          <a:ln>
            <a:noFill/>
          </a:ln>
        </p:spPr>
      </p:sp>
      <p:cxnSp>
        <p:nvCxnSpPr>
          <p:cNvPr id="201" name="Google Shape;201;p2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02" name="Google Shape;202;p20"/>
          <p:cNvSpPr txBox="1"/>
          <p:nvPr>
            <p:ph type="title"/>
          </p:nvPr>
        </p:nvSpPr>
        <p:spPr>
          <a:xfrm>
            <a:off x="450850" y="596800"/>
            <a:ext cx="6767700" cy="18288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03" name="Google Shape;203;p20"/>
          <p:cNvSpPr txBox="1"/>
          <p:nvPr>
            <p:ph idx="1" type="subTitle"/>
          </p:nvPr>
        </p:nvSpPr>
        <p:spPr>
          <a:xfrm>
            <a:off x="566350"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4" name="Google Shape;204;p20"/>
          <p:cNvSpPr txBox="1"/>
          <p:nvPr>
            <p:ph idx="6" type="subTitle"/>
          </p:nvPr>
        </p:nvSpPr>
        <p:spPr>
          <a:xfrm>
            <a:off x="2588275"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5" name="Google Shape;205;p20"/>
          <p:cNvSpPr txBox="1"/>
          <p:nvPr>
            <p:ph idx="7" type="subTitle"/>
          </p:nvPr>
        </p:nvSpPr>
        <p:spPr>
          <a:xfrm>
            <a:off x="4613113"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6" name="Google Shape;206;p20"/>
          <p:cNvSpPr txBox="1"/>
          <p:nvPr>
            <p:ph idx="8" type="subTitle"/>
          </p:nvPr>
        </p:nvSpPr>
        <p:spPr>
          <a:xfrm>
            <a:off x="6637950"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7" name="Google Shape;207;p2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08" name="Google Shape;208;p2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9" name="Google Shape;209;p2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210" name="Shape 210"/>
        <p:cNvGrpSpPr/>
        <p:nvPr/>
      </p:nvGrpSpPr>
      <p:grpSpPr>
        <a:xfrm>
          <a:off x="0" y="0"/>
          <a:ext cx="0" cy="0"/>
          <a:chOff x="0" y="0"/>
          <a:chExt cx="0" cy="0"/>
        </a:xfrm>
      </p:grpSpPr>
      <p:sp>
        <p:nvSpPr>
          <p:cNvPr id="211" name="Google Shape;211;p2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2" name="Google Shape;212;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3" name="Google Shape;213;p21"/>
          <p:cNvSpPr txBox="1"/>
          <p:nvPr>
            <p:ph idx="1" type="subTitle"/>
          </p:nvPr>
        </p:nvSpPr>
        <p:spPr>
          <a:xfrm>
            <a:off x="348657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14" name="Google Shape;214;p21"/>
          <p:cNvSpPr txBox="1"/>
          <p:nvPr>
            <p:ph idx="2" type="body"/>
          </p:nvPr>
        </p:nvSpPr>
        <p:spPr>
          <a:xfrm>
            <a:off x="341607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215" name="Google Shape;215;p21"/>
          <p:cNvCxnSpPr>
            <a:endCxn id="216"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217" name="Google Shape;217;p2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218" name="Google Shape;218;p2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216" name="Google Shape;216;p2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19" name="Google Shape;219;p2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20" name="Google Shape;220;p2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21" name="Google Shape;221;p21"/>
          <p:cNvSpPr txBox="1"/>
          <p:nvPr>
            <p:ph idx="3" type="subTitle"/>
          </p:nvPr>
        </p:nvSpPr>
        <p:spPr>
          <a:xfrm>
            <a:off x="535892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22" name="Google Shape;222;p21"/>
          <p:cNvSpPr txBox="1"/>
          <p:nvPr>
            <p:ph idx="4" type="body"/>
          </p:nvPr>
        </p:nvSpPr>
        <p:spPr>
          <a:xfrm>
            <a:off x="528842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3" name="Google Shape;223;p21"/>
          <p:cNvSpPr txBox="1"/>
          <p:nvPr>
            <p:ph idx="5" type="subTitle"/>
          </p:nvPr>
        </p:nvSpPr>
        <p:spPr>
          <a:xfrm>
            <a:off x="723127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24" name="Google Shape;224;p21"/>
          <p:cNvSpPr txBox="1"/>
          <p:nvPr>
            <p:ph idx="6" type="body"/>
          </p:nvPr>
        </p:nvSpPr>
        <p:spPr>
          <a:xfrm>
            <a:off x="716077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5" name="Google Shape;225;p2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226" name="Google Shape;226;p21"/>
          <p:cNvSpPr txBox="1"/>
          <p:nvPr>
            <p:ph type="title"/>
          </p:nvPr>
        </p:nvSpPr>
        <p:spPr>
          <a:xfrm>
            <a:off x="450850" y="596800"/>
            <a:ext cx="6767700" cy="1431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27" name="Google Shape;227;p21"/>
          <p:cNvSpPr txBox="1"/>
          <p:nvPr>
            <p:ph idx="7" type="body"/>
          </p:nvPr>
        </p:nvSpPr>
        <p:spPr>
          <a:xfrm>
            <a:off x="603475" y="2758400"/>
            <a:ext cx="2313300" cy="1310700"/>
          </a:xfrm>
          <a:prstGeom prst="rect">
            <a:avLst/>
          </a:prstGeom>
        </p:spPr>
        <p:txBody>
          <a:bodyPr anchorCtr="0" anchor="t" bIns="91425" lIns="91425" spcFirstLastPara="1" rIns="91425" wrap="square" tIns="91425">
            <a:norm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228" name="Google Shape;228;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29" name="Google Shape;2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cSld name="TITLE_AND_BODY_1">
    <p:bg>
      <p:bgPr>
        <a:solidFill>
          <a:schemeClr val="dk2"/>
        </a:solidFill>
      </p:bgPr>
    </p:bg>
    <p:spTree>
      <p:nvGrpSpPr>
        <p:cNvPr id="230" name="Shape 230"/>
        <p:cNvGrpSpPr/>
        <p:nvPr/>
      </p:nvGrpSpPr>
      <p:grpSpPr>
        <a:xfrm>
          <a:off x="0" y="0"/>
          <a:ext cx="0" cy="0"/>
          <a:chOff x="0" y="0"/>
          <a:chExt cx="0" cy="0"/>
        </a:xfrm>
      </p:grpSpPr>
      <p:cxnSp>
        <p:nvCxnSpPr>
          <p:cNvPr id="231" name="Google Shape;231;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32" name="Google Shape;232;p22"/>
          <p:cNvSpPr txBox="1"/>
          <p:nvPr>
            <p:ph type="title"/>
          </p:nvPr>
        </p:nvSpPr>
        <p:spPr>
          <a:xfrm>
            <a:off x="420875" y="1552350"/>
            <a:ext cx="6231300" cy="1688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3" name="Google Shape;233;p22"/>
          <p:cNvSpPr txBox="1"/>
          <p:nvPr>
            <p:ph idx="2" type="title"/>
          </p:nvPr>
        </p:nvSpPr>
        <p:spPr>
          <a:xfrm>
            <a:off x="472350" y="3144800"/>
            <a:ext cx="2965500" cy="164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234" name="Google Shape;234;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5" name="Google Shape;235;p2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6" name="Google Shape;236;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_2">
    <p:bg>
      <p:bgPr>
        <a:solidFill>
          <a:schemeClr val="dk2"/>
        </a:solidFill>
      </p:bgPr>
    </p:bg>
    <p:spTree>
      <p:nvGrpSpPr>
        <p:cNvPr id="237" name="Shape 237"/>
        <p:cNvGrpSpPr/>
        <p:nvPr/>
      </p:nvGrpSpPr>
      <p:grpSpPr>
        <a:xfrm>
          <a:off x="0" y="0"/>
          <a:ext cx="0" cy="0"/>
          <a:chOff x="0" y="0"/>
          <a:chExt cx="0" cy="0"/>
        </a:xfrm>
      </p:grpSpPr>
      <p:sp>
        <p:nvSpPr>
          <p:cNvPr id="238" name="Google Shape;238;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39" name="Google Shape;239;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40" name="Google Shape;240;p23"/>
          <p:cNvSpPr txBox="1"/>
          <p:nvPr>
            <p:ph idx="1" type="subTitle"/>
          </p:nvPr>
        </p:nvSpPr>
        <p:spPr>
          <a:xfrm>
            <a:off x="675475"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1" name="Google Shape;241;p23"/>
          <p:cNvSpPr txBox="1"/>
          <p:nvPr>
            <p:ph idx="2" type="body"/>
          </p:nvPr>
        </p:nvSpPr>
        <p:spPr>
          <a:xfrm>
            <a:off x="604925"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2" name="Google Shape;242;p23"/>
          <p:cNvSpPr txBox="1"/>
          <p:nvPr>
            <p:ph idx="3" type="subTitle"/>
          </p:nvPr>
        </p:nvSpPr>
        <p:spPr>
          <a:xfrm>
            <a:off x="3885400"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3" name="Google Shape;243;p23"/>
          <p:cNvSpPr txBox="1"/>
          <p:nvPr>
            <p:ph idx="4" type="body"/>
          </p:nvPr>
        </p:nvSpPr>
        <p:spPr>
          <a:xfrm>
            <a:off x="3814850"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4" name="Google Shape;244;p23"/>
          <p:cNvSpPr txBox="1"/>
          <p:nvPr>
            <p:ph idx="5" type="subTitle"/>
          </p:nvPr>
        </p:nvSpPr>
        <p:spPr>
          <a:xfrm>
            <a:off x="7024719"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5" name="Google Shape;245;p23"/>
          <p:cNvSpPr txBox="1"/>
          <p:nvPr>
            <p:ph idx="6" type="body"/>
          </p:nvPr>
        </p:nvSpPr>
        <p:spPr>
          <a:xfrm>
            <a:off x="6954219"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6" name="Google Shape;246;p23"/>
          <p:cNvSpPr txBox="1"/>
          <p:nvPr>
            <p:ph type="title"/>
          </p:nvPr>
        </p:nvSpPr>
        <p:spPr>
          <a:xfrm>
            <a:off x="450850" y="596800"/>
            <a:ext cx="6767700" cy="1287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47" name="Google Shape;247;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8" name="Google Shape;248;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_1">
    <p:bg>
      <p:bgPr>
        <a:solidFill>
          <a:schemeClr val="lt1"/>
        </a:solidFill>
      </p:bgPr>
    </p:bg>
    <p:spTree>
      <p:nvGrpSpPr>
        <p:cNvPr id="249" name="Shape 249"/>
        <p:cNvGrpSpPr/>
        <p:nvPr/>
      </p:nvGrpSpPr>
      <p:grpSpPr>
        <a:xfrm>
          <a:off x="0" y="0"/>
          <a:ext cx="0" cy="0"/>
          <a:chOff x="0" y="0"/>
          <a:chExt cx="0" cy="0"/>
        </a:xfrm>
      </p:grpSpPr>
      <p:cxnSp>
        <p:nvCxnSpPr>
          <p:cNvPr id="250" name="Google Shape;250;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24"/>
          <p:cNvSpPr txBox="1"/>
          <p:nvPr>
            <p:ph type="title"/>
          </p:nvPr>
        </p:nvSpPr>
        <p:spPr>
          <a:xfrm>
            <a:off x="452575" y="596800"/>
            <a:ext cx="4418100" cy="1359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52" name="Google Shape;252;p24"/>
          <p:cNvSpPr txBox="1"/>
          <p:nvPr>
            <p:ph idx="1" type="subTitle"/>
          </p:nvPr>
        </p:nvSpPr>
        <p:spPr>
          <a:xfrm>
            <a:off x="467825"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3" name="Google Shape;253;p24"/>
          <p:cNvSpPr txBox="1"/>
          <p:nvPr>
            <p:ph idx="2" type="body"/>
          </p:nvPr>
        </p:nvSpPr>
        <p:spPr>
          <a:xfrm>
            <a:off x="391625"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4" name="Google Shape;254;p24"/>
          <p:cNvSpPr txBox="1"/>
          <p:nvPr>
            <p:ph idx="3" type="subTitle"/>
          </p:nvPr>
        </p:nvSpPr>
        <p:spPr>
          <a:xfrm>
            <a:off x="3052450"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5" name="Google Shape;255;p24"/>
          <p:cNvSpPr txBox="1"/>
          <p:nvPr>
            <p:ph idx="4" type="body"/>
          </p:nvPr>
        </p:nvSpPr>
        <p:spPr>
          <a:xfrm>
            <a:off x="2976250"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6" name="Google Shape;256;p24"/>
          <p:cNvSpPr txBox="1"/>
          <p:nvPr>
            <p:ph idx="5" type="subTitle"/>
          </p:nvPr>
        </p:nvSpPr>
        <p:spPr>
          <a:xfrm>
            <a:off x="5637075"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7" name="Google Shape;257;p24"/>
          <p:cNvSpPr txBox="1"/>
          <p:nvPr>
            <p:ph idx="6" type="body"/>
          </p:nvPr>
        </p:nvSpPr>
        <p:spPr>
          <a:xfrm>
            <a:off x="5560875"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8" name="Google Shape;258;p24"/>
          <p:cNvSpPr txBox="1"/>
          <p:nvPr>
            <p:ph idx="7" type="subTitle"/>
          </p:nvPr>
        </p:nvSpPr>
        <p:spPr>
          <a:xfrm>
            <a:off x="467825"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9" name="Google Shape;259;p24"/>
          <p:cNvSpPr txBox="1"/>
          <p:nvPr>
            <p:ph idx="8" type="body"/>
          </p:nvPr>
        </p:nvSpPr>
        <p:spPr>
          <a:xfrm>
            <a:off x="391625"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0" name="Google Shape;260;p24"/>
          <p:cNvSpPr txBox="1"/>
          <p:nvPr>
            <p:ph idx="9" type="subTitle"/>
          </p:nvPr>
        </p:nvSpPr>
        <p:spPr>
          <a:xfrm>
            <a:off x="3052450"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61" name="Google Shape;261;p24"/>
          <p:cNvSpPr txBox="1"/>
          <p:nvPr>
            <p:ph idx="13" type="body"/>
          </p:nvPr>
        </p:nvSpPr>
        <p:spPr>
          <a:xfrm>
            <a:off x="2976250"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2" name="Google Shape;262;p24"/>
          <p:cNvSpPr txBox="1"/>
          <p:nvPr>
            <p:ph idx="14" type="subTitle"/>
          </p:nvPr>
        </p:nvSpPr>
        <p:spPr>
          <a:xfrm>
            <a:off x="5637075"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63" name="Google Shape;263;p24"/>
          <p:cNvSpPr txBox="1"/>
          <p:nvPr>
            <p:ph idx="15" type="body"/>
          </p:nvPr>
        </p:nvSpPr>
        <p:spPr>
          <a:xfrm>
            <a:off x="5560875"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4" name="Google Shape;264;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65" name="Google Shape;265;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66" name="Google Shape;266;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_1">
    <p:bg>
      <p:bgPr>
        <a:solidFill>
          <a:schemeClr val="dk2"/>
        </a:solidFill>
      </p:bgPr>
    </p:bg>
    <p:spTree>
      <p:nvGrpSpPr>
        <p:cNvPr id="267" name="Shape 267"/>
        <p:cNvGrpSpPr/>
        <p:nvPr/>
      </p:nvGrpSpPr>
      <p:grpSpPr>
        <a:xfrm>
          <a:off x="0" y="0"/>
          <a:ext cx="0" cy="0"/>
          <a:chOff x="0" y="0"/>
          <a:chExt cx="0" cy="0"/>
        </a:xfrm>
      </p:grpSpPr>
      <p:sp>
        <p:nvSpPr>
          <p:cNvPr id="268" name="Google Shape;268;p25"/>
          <p:cNvSpPr/>
          <p:nvPr>
            <p:ph idx="2" type="pic"/>
          </p:nvPr>
        </p:nvSpPr>
        <p:spPr>
          <a:xfrm>
            <a:off x="213750" y="586950"/>
            <a:ext cx="8701800" cy="2327100"/>
          </a:xfrm>
          <a:prstGeom prst="roundRect">
            <a:avLst>
              <a:gd fmla="val 3913" name="adj"/>
            </a:avLst>
          </a:prstGeom>
          <a:noFill/>
          <a:ln>
            <a:noFill/>
          </a:ln>
        </p:spPr>
      </p:sp>
      <p:sp>
        <p:nvSpPr>
          <p:cNvPr id="269" name="Google Shape;269;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70" name="Google Shape;270;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71" name="Google Shape;271;p25"/>
          <p:cNvSpPr txBox="1"/>
          <p:nvPr>
            <p:ph idx="1" type="body"/>
          </p:nvPr>
        </p:nvSpPr>
        <p:spPr>
          <a:xfrm>
            <a:off x="5362800" y="3071200"/>
            <a:ext cx="3552600" cy="873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72" name="Google Shape;272;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73" name="Google Shape;273;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_4">
    <p:bg>
      <p:bgPr>
        <a:solidFill>
          <a:schemeClr val="lt1"/>
        </a:solidFill>
      </p:bgPr>
    </p:bg>
    <p:spTree>
      <p:nvGrpSpPr>
        <p:cNvPr id="274" name="Shape 274"/>
        <p:cNvGrpSpPr/>
        <p:nvPr/>
      </p:nvGrpSpPr>
      <p:grpSpPr>
        <a:xfrm>
          <a:off x="0" y="0"/>
          <a:ext cx="0" cy="0"/>
          <a:chOff x="0" y="0"/>
          <a:chExt cx="0" cy="0"/>
        </a:xfrm>
      </p:grpSpPr>
      <p:sp>
        <p:nvSpPr>
          <p:cNvPr id="275" name="Google Shape;27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76" name="Google Shape;276;p2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26"/>
          <p:cNvSpPr txBox="1"/>
          <p:nvPr>
            <p:ph type="title"/>
          </p:nvPr>
        </p:nvSpPr>
        <p:spPr>
          <a:xfrm>
            <a:off x="452575" y="633600"/>
            <a:ext cx="3954600" cy="13161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78" name="Google Shape;278;p26"/>
          <p:cNvSpPr txBox="1"/>
          <p:nvPr>
            <p:ph idx="1" type="body"/>
          </p:nvPr>
        </p:nvSpPr>
        <p:spPr>
          <a:xfrm>
            <a:off x="56052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79" name="Google Shape;279;p2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80" name="Google Shape;280;p2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2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82" name="Shape 282"/>
        <p:cNvGrpSpPr/>
        <p:nvPr/>
      </p:nvGrpSpPr>
      <p:grpSpPr>
        <a:xfrm>
          <a:off x="0" y="0"/>
          <a:ext cx="0" cy="0"/>
          <a:chOff x="0" y="0"/>
          <a:chExt cx="0" cy="0"/>
        </a:xfrm>
      </p:grpSpPr>
      <p:sp>
        <p:nvSpPr>
          <p:cNvPr id="283" name="Google Shape;283;p27"/>
          <p:cNvSpPr/>
          <p:nvPr>
            <p:ph idx="2" type="pic"/>
          </p:nvPr>
        </p:nvSpPr>
        <p:spPr>
          <a:xfrm>
            <a:off x="228625" y="592625"/>
            <a:ext cx="2205000" cy="1215600"/>
          </a:xfrm>
          <a:prstGeom prst="roundRect">
            <a:avLst>
              <a:gd fmla="val 3655" name="adj"/>
            </a:avLst>
          </a:prstGeom>
          <a:noFill/>
          <a:ln>
            <a:noFill/>
          </a:ln>
        </p:spPr>
      </p:sp>
      <p:sp>
        <p:nvSpPr>
          <p:cNvPr id="284" name="Google Shape;284;p27"/>
          <p:cNvSpPr/>
          <p:nvPr>
            <p:ph idx="3" type="pic"/>
          </p:nvPr>
        </p:nvSpPr>
        <p:spPr>
          <a:xfrm>
            <a:off x="3931925" y="592625"/>
            <a:ext cx="2205000" cy="1215600"/>
          </a:xfrm>
          <a:prstGeom prst="roundRect">
            <a:avLst>
              <a:gd fmla="val 3655" name="adj"/>
            </a:avLst>
          </a:prstGeom>
          <a:noFill/>
          <a:ln>
            <a:noFill/>
          </a:ln>
        </p:spPr>
      </p:sp>
      <p:sp>
        <p:nvSpPr>
          <p:cNvPr id="285" name="Google Shape;285;p27"/>
          <p:cNvSpPr/>
          <p:nvPr>
            <p:ph idx="4" type="pic"/>
          </p:nvPr>
        </p:nvSpPr>
        <p:spPr>
          <a:xfrm>
            <a:off x="7635600" y="592625"/>
            <a:ext cx="1135200" cy="1215600"/>
          </a:xfrm>
          <a:prstGeom prst="roundRect">
            <a:avLst>
              <a:gd fmla="val 3655" name="adj"/>
            </a:avLst>
          </a:prstGeom>
          <a:noFill/>
          <a:ln>
            <a:noFill/>
          </a:ln>
        </p:spPr>
      </p:sp>
      <p:sp>
        <p:nvSpPr>
          <p:cNvPr id="286" name="Google Shape;286;p27"/>
          <p:cNvSpPr/>
          <p:nvPr>
            <p:ph idx="5" type="pic"/>
          </p:nvPr>
        </p:nvSpPr>
        <p:spPr>
          <a:xfrm>
            <a:off x="2575300" y="593225"/>
            <a:ext cx="1215000" cy="1215000"/>
          </a:xfrm>
          <a:prstGeom prst="ellipse">
            <a:avLst/>
          </a:prstGeom>
          <a:noFill/>
          <a:ln>
            <a:noFill/>
          </a:ln>
        </p:spPr>
      </p:sp>
      <p:sp>
        <p:nvSpPr>
          <p:cNvPr id="287" name="Google Shape;287;p27"/>
          <p:cNvSpPr/>
          <p:nvPr>
            <p:ph idx="6" type="pic"/>
          </p:nvPr>
        </p:nvSpPr>
        <p:spPr>
          <a:xfrm>
            <a:off x="6278800" y="593225"/>
            <a:ext cx="1215000" cy="1215000"/>
          </a:xfrm>
          <a:prstGeom prst="ellipse">
            <a:avLst/>
          </a:prstGeom>
          <a:noFill/>
          <a:ln>
            <a:noFill/>
          </a:ln>
        </p:spPr>
      </p:sp>
      <p:sp>
        <p:nvSpPr>
          <p:cNvPr id="288" name="Google Shape;288;p27"/>
          <p:cNvSpPr/>
          <p:nvPr>
            <p:ph idx="7" type="pic"/>
          </p:nvPr>
        </p:nvSpPr>
        <p:spPr>
          <a:xfrm>
            <a:off x="228613" y="1964250"/>
            <a:ext cx="1215000" cy="1215000"/>
          </a:xfrm>
          <a:prstGeom prst="ellipse">
            <a:avLst/>
          </a:prstGeom>
          <a:noFill/>
          <a:ln>
            <a:noFill/>
          </a:ln>
        </p:spPr>
      </p:sp>
      <p:sp>
        <p:nvSpPr>
          <p:cNvPr id="289" name="Google Shape;289;p27"/>
          <p:cNvSpPr/>
          <p:nvPr>
            <p:ph idx="8" type="pic"/>
          </p:nvPr>
        </p:nvSpPr>
        <p:spPr>
          <a:xfrm>
            <a:off x="1545425" y="1963950"/>
            <a:ext cx="2205000" cy="1215600"/>
          </a:xfrm>
          <a:prstGeom prst="roundRect">
            <a:avLst>
              <a:gd fmla="val 3655" name="adj"/>
            </a:avLst>
          </a:prstGeom>
          <a:noFill/>
          <a:ln>
            <a:noFill/>
          </a:ln>
        </p:spPr>
      </p:sp>
      <p:sp>
        <p:nvSpPr>
          <p:cNvPr id="290" name="Google Shape;290;p27"/>
          <p:cNvSpPr/>
          <p:nvPr>
            <p:ph idx="9" type="pic"/>
          </p:nvPr>
        </p:nvSpPr>
        <p:spPr>
          <a:xfrm>
            <a:off x="3932063" y="1963950"/>
            <a:ext cx="1135200" cy="1215600"/>
          </a:xfrm>
          <a:prstGeom prst="roundRect">
            <a:avLst>
              <a:gd fmla="val 3655" name="adj"/>
            </a:avLst>
          </a:prstGeom>
          <a:noFill/>
          <a:ln>
            <a:noFill/>
          </a:ln>
        </p:spPr>
      </p:sp>
      <p:sp>
        <p:nvSpPr>
          <p:cNvPr id="291" name="Google Shape;291;p27"/>
          <p:cNvSpPr/>
          <p:nvPr>
            <p:ph idx="13" type="pic"/>
          </p:nvPr>
        </p:nvSpPr>
        <p:spPr>
          <a:xfrm>
            <a:off x="5248888" y="1963950"/>
            <a:ext cx="2205000" cy="1215600"/>
          </a:xfrm>
          <a:prstGeom prst="roundRect">
            <a:avLst>
              <a:gd fmla="val 3655" name="adj"/>
            </a:avLst>
          </a:prstGeom>
          <a:noFill/>
          <a:ln>
            <a:noFill/>
          </a:ln>
        </p:spPr>
      </p:sp>
      <p:sp>
        <p:nvSpPr>
          <p:cNvPr id="292" name="Google Shape;292;p27"/>
          <p:cNvSpPr/>
          <p:nvPr>
            <p:ph idx="14" type="pic"/>
          </p:nvPr>
        </p:nvSpPr>
        <p:spPr>
          <a:xfrm>
            <a:off x="7555713" y="1964250"/>
            <a:ext cx="1215000" cy="1215000"/>
          </a:xfrm>
          <a:prstGeom prst="ellipse">
            <a:avLst/>
          </a:prstGeom>
          <a:noFill/>
          <a:ln>
            <a:noFill/>
          </a:ln>
        </p:spPr>
      </p:sp>
      <p:sp>
        <p:nvSpPr>
          <p:cNvPr id="293" name="Google Shape;293;p27"/>
          <p:cNvSpPr/>
          <p:nvPr>
            <p:ph idx="15" type="pic"/>
          </p:nvPr>
        </p:nvSpPr>
        <p:spPr>
          <a:xfrm>
            <a:off x="228625" y="3335275"/>
            <a:ext cx="2205000" cy="1215600"/>
          </a:xfrm>
          <a:prstGeom prst="roundRect">
            <a:avLst>
              <a:gd fmla="val 3655" name="adj"/>
            </a:avLst>
          </a:prstGeom>
          <a:noFill/>
          <a:ln>
            <a:noFill/>
          </a:ln>
        </p:spPr>
      </p:sp>
      <p:sp>
        <p:nvSpPr>
          <p:cNvPr id="294" name="Google Shape;294;p27"/>
          <p:cNvSpPr/>
          <p:nvPr>
            <p:ph idx="16" type="pic"/>
          </p:nvPr>
        </p:nvSpPr>
        <p:spPr>
          <a:xfrm>
            <a:off x="3931925" y="3335275"/>
            <a:ext cx="2205000" cy="1215600"/>
          </a:xfrm>
          <a:prstGeom prst="roundRect">
            <a:avLst>
              <a:gd fmla="val 3655" name="adj"/>
            </a:avLst>
          </a:prstGeom>
          <a:noFill/>
          <a:ln>
            <a:noFill/>
          </a:ln>
        </p:spPr>
      </p:sp>
      <p:sp>
        <p:nvSpPr>
          <p:cNvPr id="295" name="Google Shape;295;p27"/>
          <p:cNvSpPr/>
          <p:nvPr>
            <p:ph idx="17" type="pic"/>
          </p:nvPr>
        </p:nvSpPr>
        <p:spPr>
          <a:xfrm>
            <a:off x="7635600" y="3335275"/>
            <a:ext cx="1135200" cy="1215600"/>
          </a:xfrm>
          <a:prstGeom prst="roundRect">
            <a:avLst>
              <a:gd fmla="val 3655" name="adj"/>
            </a:avLst>
          </a:prstGeom>
          <a:noFill/>
          <a:ln>
            <a:noFill/>
          </a:ln>
        </p:spPr>
      </p:sp>
      <p:sp>
        <p:nvSpPr>
          <p:cNvPr id="296" name="Google Shape;296;p27"/>
          <p:cNvSpPr/>
          <p:nvPr>
            <p:ph idx="18" type="pic"/>
          </p:nvPr>
        </p:nvSpPr>
        <p:spPr>
          <a:xfrm>
            <a:off x="2575300" y="3335875"/>
            <a:ext cx="1215000" cy="1215000"/>
          </a:xfrm>
          <a:prstGeom prst="ellipse">
            <a:avLst/>
          </a:prstGeom>
          <a:noFill/>
          <a:ln>
            <a:noFill/>
          </a:ln>
        </p:spPr>
      </p:sp>
      <p:sp>
        <p:nvSpPr>
          <p:cNvPr id="297" name="Google Shape;297;p27"/>
          <p:cNvSpPr/>
          <p:nvPr>
            <p:ph idx="19" type="pic"/>
          </p:nvPr>
        </p:nvSpPr>
        <p:spPr>
          <a:xfrm>
            <a:off x="6278800" y="3335875"/>
            <a:ext cx="1215000" cy="1215000"/>
          </a:xfrm>
          <a:prstGeom prst="ellipse">
            <a:avLst/>
          </a:prstGeom>
          <a:noFill/>
          <a:ln>
            <a:noFill/>
          </a:ln>
        </p:spPr>
      </p:sp>
      <p:sp>
        <p:nvSpPr>
          <p:cNvPr id="298" name="Google Shape;298;p27"/>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99" name="Google Shape;299;p2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00" name="Google Shape;300;p2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01" name="Google Shape;301;p2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2">
    <p:bg>
      <p:bgPr>
        <a:solidFill>
          <a:schemeClr val="dk2"/>
        </a:solidFill>
      </p:bgPr>
    </p:bg>
    <p:spTree>
      <p:nvGrpSpPr>
        <p:cNvPr id="302" name="Shape 302"/>
        <p:cNvGrpSpPr/>
        <p:nvPr/>
      </p:nvGrpSpPr>
      <p:grpSpPr>
        <a:xfrm>
          <a:off x="0" y="0"/>
          <a:ext cx="0" cy="0"/>
          <a:chOff x="0" y="0"/>
          <a:chExt cx="0" cy="0"/>
        </a:xfrm>
      </p:grpSpPr>
      <p:sp>
        <p:nvSpPr>
          <p:cNvPr id="303" name="Google Shape;303;p28"/>
          <p:cNvSpPr/>
          <p:nvPr>
            <p:ph idx="2" type="pic"/>
          </p:nvPr>
        </p:nvSpPr>
        <p:spPr>
          <a:xfrm>
            <a:off x="211850" y="203250"/>
            <a:ext cx="4292400" cy="4737000"/>
          </a:xfrm>
          <a:prstGeom prst="roundRect">
            <a:avLst>
              <a:gd fmla="val 3358" name="adj"/>
            </a:avLst>
          </a:prstGeom>
          <a:noFill/>
          <a:ln>
            <a:noFill/>
          </a:ln>
        </p:spPr>
      </p:sp>
      <p:sp>
        <p:nvSpPr>
          <p:cNvPr id="304" name="Google Shape;304;p28"/>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305" name="Shape 305"/>
        <p:cNvGrpSpPr/>
        <p:nvPr/>
      </p:nvGrpSpPr>
      <p:grpSpPr>
        <a:xfrm>
          <a:off x="0" y="0"/>
          <a:ext cx="0" cy="0"/>
          <a:chOff x="0" y="0"/>
          <a:chExt cx="0" cy="0"/>
        </a:xfrm>
      </p:grpSpPr>
      <p:sp>
        <p:nvSpPr>
          <p:cNvPr id="306" name="Google Shape;306;p29"/>
          <p:cNvSpPr/>
          <p:nvPr>
            <p:ph idx="2" type="pic"/>
          </p:nvPr>
        </p:nvSpPr>
        <p:spPr>
          <a:xfrm>
            <a:off x="4014725" y="557375"/>
            <a:ext cx="1374300" cy="1471500"/>
          </a:xfrm>
          <a:prstGeom prst="roundRect">
            <a:avLst>
              <a:gd fmla="val 7582" name="adj"/>
            </a:avLst>
          </a:prstGeom>
          <a:noFill/>
          <a:ln>
            <a:noFill/>
          </a:ln>
        </p:spPr>
      </p:sp>
      <p:sp>
        <p:nvSpPr>
          <p:cNvPr id="307" name="Google Shape;307;p29"/>
          <p:cNvSpPr/>
          <p:nvPr>
            <p:ph idx="3" type="pic"/>
          </p:nvPr>
        </p:nvSpPr>
        <p:spPr>
          <a:xfrm>
            <a:off x="5688575" y="557375"/>
            <a:ext cx="1374300" cy="1471500"/>
          </a:xfrm>
          <a:prstGeom prst="roundRect">
            <a:avLst>
              <a:gd fmla="val 7582" name="adj"/>
            </a:avLst>
          </a:prstGeom>
          <a:noFill/>
          <a:ln>
            <a:noFill/>
          </a:ln>
        </p:spPr>
      </p:sp>
      <p:sp>
        <p:nvSpPr>
          <p:cNvPr id="308" name="Google Shape;308;p29"/>
          <p:cNvSpPr/>
          <p:nvPr>
            <p:ph idx="4" type="pic"/>
          </p:nvPr>
        </p:nvSpPr>
        <p:spPr>
          <a:xfrm>
            <a:off x="7362425" y="557375"/>
            <a:ext cx="1374300" cy="1471500"/>
          </a:xfrm>
          <a:prstGeom prst="roundRect">
            <a:avLst>
              <a:gd fmla="val 7582" name="adj"/>
            </a:avLst>
          </a:prstGeom>
          <a:noFill/>
          <a:ln>
            <a:noFill/>
          </a:ln>
        </p:spPr>
      </p:sp>
      <p:sp>
        <p:nvSpPr>
          <p:cNvPr id="309" name="Google Shape;309;p29"/>
          <p:cNvSpPr/>
          <p:nvPr>
            <p:ph idx="5" type="pic"/>
          </p:nvPr>
        </p:nvSpPr>
        <p:spPr>
          <a:xfrm>
            <a:off x="4014725" y="2644475"/>
            <a:ext cx="1374300" cy="1471500"/>
          </a:xfrm>
          <a:prstGeom prst="roundRect">
            <a:avLst>
              <a:gd fmla="val 7582" name="adj"/>
            </a:avLst>
          </a:prstGeom>
          <a:noFill/>
          <a:ln>
            <a:noFill/>
          </a:ln>
        </p:spPr>
      </p:sp>
      <p:sp>
        <p:nvSpPr>
          <p:cNvPr id="310" name="Google Shape;310;p29"/>
          <p:cNvSpPr/>
          <p:nvPr>
            <p:ph idx="6" type="pic"/>
          </p:nvPr>
        </p:nvSpPr>
        <p:spPr>
          <a:xfrm>
            <a:off x="5688575" y="2644475"/>
            <a:ext cx="1374300" cy="1471500"/>
          </a:xfrm>
          <a:prstGeom prst="roundRect">
            <a:avLst>
              <a:gd fmla="val 7582" name="adj"/>
            </a:avLst>
          </a:prstGeom>
          <a:noFill/>
          <a:ln>
            <a:noFill/>
          </a:ln>
        </p:spPr>
      </p:sp>
      <p:sp>
        <p:nvSpPr>
          <p:cNvPr id="311" name="Google Shape;311;p29"/>
          <p:cNvSpPr/>
          <p:nvPr>
            <p:ph idx="7" type="pic"/>
          </p:nvPr>
        </p:nvSpPr>
        <p:spPr>
          <a:xfrm>
            <a:off x="7362425" y="2644475"/>
            <a:ext cx="1374300" cy="1471500"/>
          </a:xfrm>
          <a:prstGeom prst="roundRect">
            <a:avLst>
              <a:gd fmla="val 7582" name="adj"/>
            </a:avLst>
          </a:prstGeom>
          <a:noFill/>
          <a:ln>
            <a:noFill/>
          </a:ln>
        </p:spPr>
      </p:sp>
      <p:cxnSp>
        <p:nvCxnSpPr>
          <p:cNvPr id="312" name="Google Shape;312;p2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13" name="Google Shape;313;p29"/>
          <p:cNvSpPr txBox="1"/>
          <p:nvPr>
            <p:ph type="title"/>
          </p:nvPr>
        </p:nvSpPr>
        <p:spPr>
          <a:xfrm>
            <a:off x="452575" y="596800"/>
            <a:ext cx="3262500" cy="1359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14" name="Google Shape;314;p29"/>
          <p:cNvSpPr txBox="1"/>
          <p:nvPr>
            <p:ph idx="1" type="subTitle"/>
          </p:nvPr>
        </p:nvSpPr>
        <p:spPr>
          <a:xfrm>
            <a:off x="452575" y="1956400"/>
            <a:ext cx="2616000" cy="6273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15" name="Google Shape;315;p29"/>
          <p:cNvSpPr txBox="1"/>
          <p:nvPr>
            <p:ph idx="8" type="body"/>
          </p:nvPr>
        </p:nvSpPr>
        <p:spPr>
          <a:xfrm>
            <a:off x="467825" y="2583700"/>
            <a:ext cx="32472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16" name="Google Shape;316;p29"/>
          <p:cNvSpPr txBox="1"/>
          <p:nvPr>
            <p:ph idx="9" type="subTitle"/>
          </p:nvPr>
        </p:nvSpPr>
        <p:spPr>
          <a:xfrm>
            <a:off x="401472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7" name="Google Shape;317;p29"/>
          <p:cNvSpPr txBox="1"/>
          <p:nvPr>
            <p:ph idx="13" type="subTitle"/>
          </p:nvPr>
        </p:nvSpPr>
        <p:spPr>
          <a:xfrm>
            <a:off x="568857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8" name="Google Shape;318;p29"/>
          <p:cNvSpPr txBox="1"/>
          <p:nvPr>
            <p:ph idx="14" type="subTitle"/>
          </p:nvPr>
        </p:nvSpPr>
        <p:spPr>
          <a:xfrm>
            <a:off x="736242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9" name="Google Shape;319;p29"/>
          <p:cNvSpPr txBox="1"/>
          <p:nvPr>
            <p:ph idx="15" type="subTitle"/>
          </p:nvPr>
        </p:nvSpPr>
        <p:spPr>
          <a:xfrm>
            <a:off x="401472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0" name="Google Shape;320;p29"/>
          <p:cNvSpPr txBox="1"/>
          <p:nvPr>
            <p:ph idx="16" type="subTitle"/>
          </p:nvPr>
        </p:nvSpPr>
        <p:spPr>
          <a:xfrm>
            <a:off x="568857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1" name="Google Shape;321;p29"/>
          <p:cNvSpPr txBox="1"/>
          <p:nvPr>
            <p:ph idx="17" type="subTitle"/>
          </p:nvPr>
        </p:nvSpPr>
        <p:spPr>
          <a:xfrm>
            <a:off x="736242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2" name="Google Shape;322;p2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23" name="Google Shape;323;p2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24" name="Google Shape;324;p2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420875" y="1705496"/>
            <a:ext cx="4324800" cy="17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4300">
                <a:latin typeface="Arial"/>
                <a:ea typeface="Arial"/>
                <a:cs typeface="Arial"/>
                <a:sym typeface="Arial"/>
              </a:rPr>
              <a:t>Segmentation </a:t>
            </a:r>
            <a:endParaRPr b="0" sz="4300">
              <a:latin typeface="Arial"/>
              <a:ea typeface="Arial"/>
              <a:cs typeface="Arial"/>
              <a:sym typeface="Arial"/>
            </a:endParaRPr>
          </a:p>
          <a:p>
            <a:pPr indent="0" lvl="0" marL="0" rtl="0" algn="ctr">
              <a:spcBef>
                <a:spcPts val="0"/>
              </a:spcBef>
              <a:spcAft>
                <a:spcPts val="0"/>
              </a:spcAft>
              <a:buNone/>
            </a:pPr>
            <a:r>
              <a:rPr b="0" lang="en" sz="4300">
                <a:latin typeface="Arial"/>
                <a:ea typeface="Arial"/>
                <a:cs typeface="Arial"/>
                <a:sym typeface="Arial"/>
              </a:rPr>
              <a:t>of Vessels in </a:t>
            </a:r>
            <a:endParaRPr b="0" sz="4300">
              <a:latin typeface="Arial"/>
              <a:ea typeface="Arial"/>
              <a:cs typeface="Arial"/>
              <a:sym typeface="Arial"/>
            </a:endParaRPr>
          </a:p>
          <a:p>
            <a:pPr indent="0" lvl="0" marL="0" rtl="0" algn="ctr">
              <a:spcBef>
                <a:spcPts val="0"/>
              </a:spcBef>
              <a:spcAft>
                <a:spcPts val="0"/>
              </a:spcAft>
              <a:buNone/>
            </a:pPr>
            <a:r>
              <a:rPr b="0" lang="en" sz="4300">
                <a:latin typeface="Arial"/>
                <a:ea typeface="Arial"/>
                <a:cs typeface="Arial"/>
                <a:sym typeface="Arial"/>
              </a:rPr>
              <a:t>Retinal Images</a:t>
            </a:r>
            <a:endParaRPr sz="4300"/>
          </a:p>
        </p:txBody>
      </p:sp>
      <p:pic>
        <p:nvPicPr>
          <p:cNvPr descr="Abstract image of blue ribbons on a black background." id="330" name="Google Shape;330;p30"/>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31" name="Google Shape;331;p30"/>
          <p:cNvSpPr/>
          <p:nvPr/>
        </p:nvSpPr>
        <p:spPr>
          <a:xfrm>
            <a:off x="560525" y="1083400"/>
            <a:ext cx="1962600" cy="410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Group 6</a:t>
            </a:r>
            <a:endParaRPr>
              <a:solidFill>
                <a:schemeClr val="lt1"/>
              </a:solidFill>
              <a:latin typeface="Inter ExtraBold"/>
              <a:ea typeface="Inter ExtraBold"/>
              <a:cs typeface="Inter ExtraBold"/>
              <a:sym typeface="Inter ExtraBold"/>
            </a:endParaRPr>
          </a:p>
        </p:txBody>
      </p:sp>
      <p:sp>
        <p:nvSpPr>
          <p:cNvPr id="332" name="Google Shape;332;p30"/>
          <p:cNvSpPr txBox="1"/>
          <p:nvPr/>
        </p:nvSpPr>
        <p:spPr>
          <a:xfrm>
            <a:off x="420875" y="3438000"/>
            <a:ext cx="23955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Shiyu Wang</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Jiacheng Ma</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Joe Wang</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Enhao He</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8" name="Google Shape;398;p39"/>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9" name="Google Shape;399;p39"/>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39"/>
          <p:cNvPicPr preferRelativeResize="0"/>
          <p:nvPr/>
        </p:nvPicPr>
        <p:blipFill>
          <a:blip r:embed="rId3">
            <a:alphaModFix/>
          </a:blip>
          <a:stretch>
            <a:fillRect/>
          </a:stretch>
        </p:blipFill>
        <p:spPr>
          <a:xfrm>
            <a:off x="2513453" y="0"/>
            <a:ext cx="4117093"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Optimized K-Means Algorithm</a:t>
            </a:r>
            <a:endParaRPr sz="2600"/>
          </a:p>
        </p:txBody>
      </p:sp>
      <p:pic>
        <p:nvPicPr>
          <p:cNvPr id="406" name="Google Shape;406;p40"/>
          <p:cNvPicPr preferRelativeResize="0"/>
          <p:nvPr/>
        </p:nvPicPr>
        <p:blipFill>
          <a:blip r:embed="rId3">
            <a:alphaModFix/>
          </a:blip>
          <a:stretch>
            <a:fillRect/>
          </a:stretch>
        </p:blipFill>
        <p:spPr>
          <a:xfrm>
            <a:off x="2471525" y="991475"/>
            <a:ext cx="4200950" cy="4152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Optimized K-Means Algorithm</a:t>
            </a:r>
            <a:endParaRPr sz="2600"/>
          </a:p>
        </p:txBody>
      </p:sp>
      <p:pic>
        <p:nvPicPr>
          <p:cNvPr id="412" name="Google Shape;412;p41"/>
          <p:cNvPicPr preferRelativeResize="0"/>
          <p:nvPr/>
        </p:nvPicPr>
        <p:blipFill>
          <a:blip r:embed="rId3">
            <a:alphaModFix/>
          </a:blip>
          <a:stretch>
            <a:fillRect/>
          </a:stretch>
        </p:blipFill>
        <p:spPr>
          <a:xfrm>
            <a:off x="2471525" y="996513"/>
            <a:ext cx="4200950" cy="414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Direction-enhanced K-Means Clustering</a:t>
            </a:r>
            <a:endParaRPr sz="2600"/>
          </a:p>
        </p:txBody>
      </p:sp>
      <p:pic>
        <p:nvPicPr>
          <p:cNvPr id="418" name="Google Shape;418;p42"/>
          <p:cNvPicPr preferRelativeResize="0"/>
          <p:nvPr/>
        </p:nvPicPr>
        <p:blipFill>
          <a:blip r:embed="rId3">
            <a:alphaModFix/>
          </a:blip>
          <a:stretch>
            <a:fillRect/>
          </a:stretch>
        </p:blipFill>
        <p:spPr>
          <a:xfrm>
            <a:off x="1561650" y="1211475"/>
            <a:ext cx="6020675" cy="3932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Direction-enhanced K-Means Clustering</a:t>
            </a:r>
            <a:endParaRPr sz="2600"/>
          </a:p>
        </p:txBody>
      </p:sp>
      <p:pic>
        <p:nvPicPr>
          <p:cNvPr id="424" name="Google Shape;424;p43"/>
          <p:cNvPicPr preferRelativeResize="0"/>
          <p:nvPr/>
        </p:nvPicPr>
        <p:blipFill>
          <a:blip r:embed="rId3">
            <a:alphaModFix/>
          </a:blip>
          <a:stretch>
            <a:fillRect/>
          </a:stretch>
        </p:blipFill>
        <p:spPr>
          <a:xfrm>
            <a:off x="1577668" y="1211475"/>
            <a:ext cx="5988669" cy="393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Comparison</a:t>
            </a:r>
            <a:endParaRPr sz="2600"/>
          </a:p>
        </p:txBody>
      </p:sp>
      <p:pic>
        <p:nvPicPr>
          <p:cNvPr id="430" name="Google Shape;430;p44"/>
          <p:cNvPicPr preferRelativeResize="0"/>
          <p:nvPr/>
        </p:nvPicPr>
        <p:blipFill>
          <a:blip r:embed="rId3">
            <a:alphaModFix/>
          </a:blip>
          <a:stretch>
            <a:fillRect/>
          </a:stretch>
        </p:blipFill>
        <p:spPr>
          <a:xfrm>
            <a:off x="538150" y="1790013"/>
            <a:ext cx="8067675" cy="269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45"/>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Naives bayes</a:t>
            </a:r>
            <a:endParaRPr sz="3600"/>
          </a:p>
        </p:txBody>
      </p:sp>
      <p:pic>
        <p:nvPicPr>
          <p:cNvPr descr="Two people standing and looking at a tablet computer together." id="437" name="Google Shape;437;p45"/>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1188150" y="318925"/>
            <a:ext cx="6767700" cy="143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Naives bayes</a:t>
            </a:r>
            <a:endParaRPr/>
          </a:p>
        </p:txBody>
      </p:sp>
      <p:sp>
        <p:nvSpPr>
          <p:cNvPr id="443" name="Google Shape;443;p46"/>
          <p:cNvSpPr txBox="1"/>
          <p:nvPr>
            <p:ph idx="1" type="body"/>
          </p:nvPr>
        </p:nvSpPr>
        <p:spPr>
          <a:xfrm>
            <a:off x="239050" y="1428900"/>
            <a:ext cx="8175600" cy="3159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Preprocessing:</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CLAHE (Contrast Limited Adaptive Histogram Equalization) for local contrast enhancement (LAB color space)</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Extracted RGB pixel features </a:t>
            </a:r>
            <a:r>
              <a:rPr b="1" lang="en" sz="1100">
                <a:solidFill>
                  <a:srgbClr val="FFFFFF"/>
                </a:solidFill>
                <a:latin typeface="Arial"/>
                <a:ea typeface="Arial"/>
                <a:cs typeface="Arial"/>
                <a:sym typeface="Arial"/>
              </a:rPr>
              <a:t>within the Field of View (FOV)</a:t>
            </a:r>
            <a:endParaRPr b="1"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Vessel pixels labeled from manual annotations</a:t>
            </a:r>
            <a:endParaRPr sz="1100">
              <a:solidFill>
                <a:srgbClr val="FFFFFF"/>
              </a:solidFill>
              <a:latin typeface="Arial"/>
              <a:ea typeface="Arial"/>
              <a:cs typeface="Arial"/>
              <a:sym typeface="Arial"/>
            </a:endParaRPr>
          </a:p>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Class Imbalance Handling:</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All vessel pixels retained</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Equal number of background pixels sampled</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Resulted in a balanced dataset for fair training</a:t>
            </a:r>
            <a:endParaRPr sz="1100">
              <a:solidFill>
                <a:srgbClr val="FFFFFF"/>
              </a:solidFill>
              <a:latin typeface="Arial"/>
              <a:ea typeface="Arial"/>
              <a:cs typeface="Arial"/>
              <a:sym typeface="Arial"/>
            </a:endParaRPr>
          </a:p>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Model: Gaussian Naive Bayes (GNB)</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Assumes pixel intensities follow a Gaussian distribution per class</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Features: RGB values of individual pixels</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Posterior probabilities computed to assign class labels (vessel or background)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449" name="Google Shape;449;p4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50" name="Google Shape;450;p4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1" name="Google Shape;451;p47"/>
          <p:cNvPicPr preferRelativeResize="0"/>
          <p:nvPr/>
        </p:nvPicPr>
        <p:blipFill>
          <a:blip r:embed="rId3">
            <a:alphaModFix/>
          </a:blip>
          <a:stretch>
            <a:fillRect/>
          </a:stretch>
        </p:blipFill>
        <p:spPr>
          <a:xfrm>
            <a:off x="4487925" y="1349775"/>
            <a:ext cx="4656074" cy="1584369"/>
          </a:xfrm>
          <a:prstGeom prst="rect">
            <a:avLst/>
          </a:prstGeom>
          <a:noFill/>
          <a:ln>
            <a:noFill/>
          </a:ln>
        </p:spPr>
      </p:pic>
      <p:pic>
        <p:nvPicPr>
          <p:cNvPr id="452" name="Google Shape;452;p47"/>
          <p:cNvPicPr preferRelativeResize="0"/>
          <p:nvPr/>
        </p:nvPicPr>
        <p:blipFill>
          <a:blip r:embed="rId4">
            <a:alphaModFix/>
          </a:blip>
          <a:stretch>
            <a:fillRect/>
          </a:stretch>
        </p:blipFill>
        <p:spPr>
          <a:xfrm>
            <a:off x="302988" y="1349763"/>
            <a:ext cx="4067675" cy="15302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48"/>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SVM</a:t>
            </a:r>
            <a:endParaRPr sz="3600"/>
          </a:p>
        </p:txBody>
      </p:sp>
      <p:pic>
        <p:nvPicPr>
          <p:cNvPr descr="Two people standing and looking at a tablet computer together." id="459" name="Google Shape;459;p48"/>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1"/>
          <p:cNvSpPr txBox="1"/>
          <p:nvPr>
            <p:ph type="title"/>
          </p:nvPr>
        </p:nvSpPr>
        <p:spPr>
          <a:xfrm>
            <a:off x="0" y="2120100"/>
            <a:ext cx="5039700" cy="90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pic>
        <p:nvPicPr>
          <p:cNvPr descr="Two people standing and looking at a tablet computer together." id="339" name="Google Shape;339;p31"/>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SVM </a:t>
            </a:r>
            <a:endParaRPr sz="2700"/>
          </a:p>
        </p:txBody>
      </p:sp>
      <p:sp>
        <p:nvSpPr>
          <p:cNvPr id="465" name="Google Shape;465;p49"/>
          <p:cNvSpPr txBox="1"/>
          <p:nvPr>
            <p:ph idx="1" type="body"/>
          </p:nvPr>
        </p:nvSpPr>
        <p:spPr>
          <a:xfrm>
            <a:off x="980850" y="1307850"/>
            <a:ext cx="3720000" cy="31710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Arial"/>
              <a:buChar char="●"/>
            </a:pPr>
            <a:r>
              <a:rPr lang="en" sz="1600">
                <a:latin typeface="Arial"/>
                <a:ea typeface="Arial"/>
                <a:cs typeface="Arial"/>
                <a:sym typeface="Arial"/>
              </a:rPr>
              <a:t>I</a:t>
            </a:r>
            <a:r>
              <a:rPr lang="en" sz="1600">
                <a:latin typeface="Arial"/>
                <a:ea typeface="Arial"/>
                <a:cs typeface="Arial"/>
                <a:sym typeface="Arial"/>
              </a:rPr>
              <a:t>mplemented soft-margin SVM using RBF kernel for non-linear classification</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Solved the dual optimization problem using cvxopt quadratic programming</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Handled class imbalance by adjusting sample weights manually</a:t>
            </a:r>
            <a:br>
              <a:rPr lang="en" sz="1600">
                <a:latin typeface="Arial"/>
                <a:ea typeface="Arial"/>
                <a:cs typeface="Arial"/>
                <a:sym typeface="Arial"/>
              </a:rPr>
            </a:br>
            <a:endParaRPr sz="1600">
              <a:latin typeface="Arial"/>
              <a:ea typeface="Arial"/>
              <a:cs typeface="Arial"/>
              <a:sym typeface="Arial"/>
            </a:endParaRPr>
          </a:p>
          <a:p>
            <a:pPr indent="0" lvl="0" marL="0" rtl="0" algn="l">
              <a:lnSpc>
                <a:spcPct val="95000"/>
              </a:lnSpc>
              <a:spcBef>
                <a:spcPts val="1200"/>
              </a:spcBef>
              <a:spcAft>
                <a:spcPts val="1200"/>
              </a:spcAft>
              <a:buSzPts val="852"/>
              <a:buNone/>
            </a:pPr>
            <a:r>
              <a:t/>
            </a:r>
            <a:endParaRPr sz="1007"/>
          </a:p>
        </p:txBody>
      </p:sp>
      <p:sp>
        <p:nvSpPr>
          <p:cNvPr id="466" name="Google Shape;466;p49"/>
          <p:cNvSpPr txBox="1"/>
          <p:nvPr>
            <p:ph idx="2" type="body"/>
          </p:nvPr>
        </p:nvSpPr>
        <p:spPr>
          <a:xfrm>
            <a:off x="4700851" y="1307850"/>
            <a:ext cx="3875700" cy="33216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Arial"/>
              <a:buChar char="●"/>
            </a:pPr>
            <a:r>
              <a:rPr lang="en" sz="1600">
                <a:latin typeface="Arial"/>
                <a:ea typeface="Arial"/>
                <a:cs typeface="Arial"/>
                <a:sym typeface="Arial"/>
              </a:rPr>
              <a:t>Identified support vectors from non-zero Lagrange multipliers (α &gt; 1e-5)</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Applied Platt scaling (logistic regression) to convert decision scores into probabilities</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9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Achieved end-to-end training, prediction, and probability output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1297500" y="647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SVM of two versions</a:t>
            </a:r>
            <a:endParaRPr/>
          </a:p>
        </p:txBody>
      </p:sp>
      <p:sp>
        <p:nvSpPr>
          <p:cNvPr id="472" name="Google Shape;472;p50"/>
          <p:cNvSpPr txBox="1"/>
          <p:nvPr>
            <p:ph idx="1" type="body"/>
          </p:nvPr>
        </p:nvSpPr>
        <p:spPr>
          <a:xfrm>
            <a:off x="666750" y="1961825"/>
            <a:ext cx="3619500" cy="31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Result of Custom SVM (build from scratch)</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73" name="Google Shape;473;p50"/>
          <p:cNvSpPr txBox="1"/>
          <p:nvPr>
            <p:ph idx="2" type="body"/>
          </p:nvPr>
        </p:nvSpPr>
        <p:spPr>
          <a:xfrm>
            <a:off x="4869721" y="1961825"/>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Result of SVC from Scikit-learn</a:t>
            </a:r>
            <a:endParaRPr sz="1700"/>
          </a:p>
        </p:txBody>
      </p:sp>
      <p:graphicFrame>
        <p:nvGraphicFramePr>
          <p:cNvPr id="474" name="Google Shape;474;p50"/>
          <p:cNvGraphicFramePr/>
          <p:nvPr/>
        </p:nvGraphicFramePr>
        <p:xfrm>
          <a:off x="603250" y="2739025"/>
          <a:ext cx="3000000" cy="3000000"/>
        </p:xfrm>
        <a:graphic>
          <a:graphicData uri="http://schemas.openxmlformats.org/drawingml/2006/table">
            <a:tbl>
              <a:tblPr>
                <a:noFill/>
                <a:tableStyleId>{0FE91753-E0B5-43F4-8556-2E5D8DF6F1C8}</a:tableStyleId>
              </a:tblPr>
              <a:tblGrid>
                <a:gridCol w="1809750"/>
                <a:gridCol w="1809750"/>
              </a:tblGrid>
              <a:tr h="381000">
                <a:tc>
                  <a:txBody>
                    <a:bodyPr/>
                    <a:lstStyle/>
                    <a:p>
                      <a:pPr indent="0" lvl="0" marL="0" rtl="0" algn="l">
                        <a:spcBef>
                          <a:spcPts val="0"/>
                        </a:spcBef>
                        <a:spcAft>
                          <a:spcPts val="0"/>
                        </a:spcAft>
                        <a:buNone/>
                      </a:pPr>
                      <a:r>
                        <a:rPr lang="en">
                          <a:solidFill>
                            <a:schemeClr val="lt1"/>
                          </a:solidFill>
                        </a:rPr>
                        <a:t>Precision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0.22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Recall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0.11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F1 Score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0.14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Accuracy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AUC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0.60</a:t>
                      </a:r>
                      <a:endParaRPr>
                        <a:solidFill>
                          <a:schemeClr val="lt1"/>
                        </a:solidFill>
                      </a:endParaRPr>
                    </a:p>
                  </a:txBody>
                  <a:tcPr marT="91425" marB="91425" marR="91425" marL="91425"/>
                </a:tc>
              </a:tr>
            </a:tbl>
          </a:graphicData>
        </a:graphic>
      </p:graphicFrame>
      <p:graphicFrame>
        <p:nvGraphicFramePr>
          <p:cNvPr id="475" name="Google Shape;475;p50"/>
          <p:cNvGraphicFramePr/>
          <p:nvPr/>
        </p:nvGraphicFramePr>
        <p:xfrm>
          <a:off x="4869725" y="2739025"/>
          <a:ext cx="3000000" cy="3000000"/>
        </p:xfrm>
        <a:graphic>
          <a:graphicData uri="http://schemas.openxmlformats.org/drawingml/2006/table">
            <a:tbl>
              <a:tblPr>
                <a:noFill/>
                <a:tableStyleId>{0FE91753-E0B5-43F4-8556-2E5D8DF6F1C8}</a:tableStyleId>
              </a:tblPr>
              <a:tblGrid>
                <a:gridCol w="1809750"/>
                <a:gridCol w="1809750"/>
              </a:tblGrid>
              <a:tr h="381000">
                <a:tc>
                  <a:txBody>
                    <a:bodyPr/>
                    <a:lstStyle/>
                    <a:p>
                      <a:pPr indent="0" lvl="0" marL="0" rtl="0" algn="l">
                        <a:spcBef>
                          <a:spcPts val="0"/>
                        </a:spcBef>
                        <a:spcAft>
                          <a:spcPts val="0"/>
                        </a:spcAft>
                        <a:buNone/>
                      </a:pPr>
                      <a:r>
                        <a:rPr lang="en">
                          <a:solidFill>
                            <a:schemeClr val="lt1"/>
                          </a:solidFill>
                        </a:rPr>
                        <a:t>Precision</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0.21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Recall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0.62</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F1 Score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0.31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Accuracy</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0.65</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AUC</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did the Custom SVM underperform the Scikit-learn? </a:t>
            </a:r>
            <a:endParaRPr/>
          </a:p>
        </p:txBody>
      </p:sp>
      <p:sp>
        <p:nvSpPr>
          <p:cNvPr id="481" name="Google Shape;481;p51"/>
          <p:cNvSpPr txBox="1"/>
          <p:nvPr>
            <p:ph idx="1" type="body"/>
          </p:nvPr>
        </p:nvSpPr>
        <p:spPr>
          <a:xfrm>
            <a:off x="1297500" y="1567550"/>
            <a:ext cx="668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rial"/>
                <a:ea typeface="Arial"/>
                <a:cs typeface="Arial"/>
                <a:sym typeface="Arial"/>
              </a:rPr>
              <a:t>Subsampled data</a:t>
            </a:r>
            <a:r>
              <a:rPr lang="en" sz="1600">
                <a:latin typeface="Arial"/>
                <a:ea typeface="Arial"/>
                <a:cs typeface="Arial"/>
                <a:sym typeface="Arial"/>
              </a:rPr>
              <a:t> (15%) limits model’s ability to generalize, especially on minority class.</a:t>
            </a:r>
            <a:br>
              <a:rPr lang="en" sz="1600">
                <a:latin typeface="Arial"/>
                <a:ea typeface="Arial"/>
                <a:cs typeface="Arial"/>
                <a:sym typeface="Arial"/>
              </a:rPr>
            </a:b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No solver optimizations</a:t>
            </a:r>
            <a:r>
              <a:rPr lang="en" sz="1600">
                <a:latin typeface="Arial"/>
                <a:ea typeface="Arial"/>
                <a:cs typeface="Arial"/>
                <a:sym typeface="Arial"/>
              </a:rPr>
              <a:t> like SMO, kernel caching, or shrinking heuristics used in sklearn.</a:t>
            </a:r>
            <a:br>
              <a:rPr lang="en" sz="1600">
                <a:latin typeface="Arial"/>
                <a:ea typeface="Arial"/>
                <a:cs typeface="Arial"/>
                <a:sym typeface="Arial"/>
              </a:rPr>
            </a:b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Fixed hyperparameters</a:t>
            </a:r>
            <a:r>
              <a:rPr lang="en" sz="1600">
                <a:latin typeface="Arial"/>
                <a:ea typeface="Arial"/>
                <a:cs typeface="Arial"/>
                <a:sym typeface="Arial"/>
              </a:rPr>
              <a:t> without tuning (C, γ) reduce classification performance.</a:t>
            </a:r>
            <a:endParaRPr sz="16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52"/>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Random Forest</a:t>
            </a:r>
            <a:endParaRPr sz="3600"/>
          </a:p>
        </p:txBody>
      </p:sp>
      <p:pic>
        <p:nvPicPr>
          <p:cNvPr descr="Two people standing and looking at a tablet computer together." id="488" name="Google Shape;488;p52"/>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450850" y="596800"/>
            <a:ext cx="3759300" cy="120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for Image Segmentation:</a:t>
            </a:r>
            <a:endParaRPr/>
          </a:p>
        </p:txBody>
      </p:sp>
      <p:sp>
        <p:nvSpPr>
          <p:cNvPr id="494" name="Google Shape;494;p53"/>
          <p:cNvSpPr txBox="1"/>
          <p:nvPr>
            <p:ph idx="7" type="body"/>
          </p:nvPr>
        </p:nvSpPr>
        <p:spPr>
          <a:xfrm>
            <a:off x="582900" y="1620775"/>
            <a:ext cx="3305100" cy="211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None/>
            </a:pPr>
            <a:r>
              <a:rPr lang="en"/>
              <a:t>Image Segmentation can be regarded as a Classification Problem with RGB value as its feature.</a:t>
            </a:r>
            <a:endParaRPr/>
          </a:p>
          <a:p>
            <a:pPr indent="0" lvl="0" marL="0" rtl="0" algn="l">
              <a:spcBef>
                <a:spcPts val="1200"/>
              </a:spcBef>
              <a:spcAft>
                <a:spcPts val="0"/>
              </a:spcAft>
              <a:buClr>
                <a:schemeClr val="dk1"/>
              </a:buClr>
              <a:buSzPts val="1100"/>
              <a:buNone/>
            </a:pPr>
            <a:r>
              <a:rPr lang="en"/>
              <a:t>Pro: Suitable for small data set. Resist Overfitting.</a:t>
            </a:r>
            <a:br>
              <a:rPr lang="en"/>
            </a:br>
            <a:r>
              <a:rPr lang="en"/>
              <a:t>Con: Spatial continuity information is lost </a:t>
            </a:r>
            <a:r>
              <a:rPr lang="en"/>
              <a:t>during training.</a:t>
            </a:r>
            <a:r>
              <a:rPr lang="en"/>
              <a:t>  </a:t>
            </a:r>
            <a:endParaRPr/>
          </a:p>
          <a:p>
            <a:pPr indent="0" lvl="0" marL="0" rtl="0" algn="l">
              <a:spcBef>
                <a:spcPts val="1200"/>
              </a:spcBef>
              <a:spcAft>
                <a:spcPts val="1200"/>
              </a:spcAft>
              <a:buNone/>
            </a:pPr>
            <a:r>
              <a:t/>
            </a:r>
            <a:endParaRPr sz="1400">
              <a:latin typeface="Arial"/>
              <a:ea typeface="Arial"/>
              <a:cs typeface="Arial"/>
              <a:sym typeface="Arial"/>
            </a:endParaRPr>
          </a:p>
        </p:txBody>
      </p:sp>
      <p:sp>
        <p:nvSpPr>
          <p:cNvPr id="495" name="Google Shape;495;p5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96" name="Google Shape;496;p53"/>
          <p:cNvPicPr preferRelativeResize="0"/>
          <p:nvPr/>
        </p:nvPicPr>
        <p:blipFill>
          <a:blip r:embed="rId3">
            <a:alphaModFix/>
          </a:blip>
          <a:stretch>
            <a:fillRect/>
          </a:stretch>
        </p:blipFill>
        <p:spPr>
          <a:xfrm>
            <a:off x="4400300" y="502850"/>
            <a:ext cx="4240023" cy="249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54"/>
          <p:cNvSpPr txBox="1"/>
          <p:nvPr/>
        </p:nvSpPr>
        <p:spPr>
          <a:xfrm>
            <a:off x="568450" y="772925"/>
            <a:ext cx="146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Gini Impurity</a:t>
            </a:r>
            <a:endParaRPr sz="1300">
              <a:solidFill>
                <a:schemeClr val="lt1"/>
              </a:solidFill>
              <a:latin typeface="Lato"/>
              <a:ea typeface="Lato"/>
              <a:cs typeface="Lato"/>
              <a:sym typeface="Lato"/>
            </a:endParaRPr>
          </a:p>
        </p:txBody>
      </p:sp>
      <p:sp>
        <p:nvSpPr>
          <p:cNvPr id="503" name="Google Shape;503;p54"/>
          <p:cNvSpPr txBox="1"/>
          <p:nvPr/>
        </p:nvSpPr>
        <p:spPr>
          <a:xfrm>
            <a:off x="568450" y="203200"/>
            <a:ext cx="53565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latin typeface="Lato"/>
                <a:ea typeface="Lato"/>
                <a:cs typeface="Lato"/>
                <a:sym typeface="Lato"/>
              </a:rPr>
              <a:t>Node-Splitting Score</a:t>
            </a:r>
            <a:endParaRPr sz="2700">
              <a:solidFill>
                <a:schemeClr val="lt1"/>
              </a:solidFill>
              <a:latin typeface="Lato"/>
              <a:ea typeface="Lato"/>
              <a:cs typeface="Lato"/>
              <a:sym typeface="Lato"/>
            </a:endParaRPr>
          </a:p>
        </p:txBody>
      </p:sp>
      <p:pic>
        <p:nvPicPr>
          <p:cNvPr id="504" name="Google Shape;504;p54"/>
          <p:cNvPicPr preferRelativeResize="0"/>
          <p:nvPr/>
        </p:nvPicPr>
        <p:blipFill>
          <a:blip r:embed="rId3">
            <a:alphaModFix/>
          </a:blip>
          <a:stretch>
            <a:fillRect/>
          </a:stretch>
        </p:blipFill>
        <p:spPr>
          <a:xfrm>
            <a:off x="589738" y="1125750"/>
            <a:ext cx="7964514" cy="1002750"/>
          </a:xfrm>
          <a:prstGeom prst="rect">
            <a:avLst/>
          </a:prstGeom>
          <a:noFill/>
          <a:ln>
            <a:noFill/>
          </a:ln>
        </p:spPr>
      </p:pic>
      <p:pic>
        <p:nvPicPr>
          <p:cNvPr id="505" name="Google Shape;505;p54"/>
          <p:cNvPicPr preferRelativeResize="0"/>
          <p:nvPr/>
        </p:nvPicPr>
        <p:blipFill>
          <a:blip r:embed="rId4">
            <a:alphaModFix/>
          </a:blip>
          <a:stretch>
            <a:fillRect/>
          </a:stretch>
        </p:blipFill>
        <p:spPr>
          <a:xfrm>
            <a:off x="1129000" y="2571750"/>
            <a:ext cx="6886001" cy="1269800"/>
          </a:xfrm>
          <a:prstGeom prst="rect">
            <a:avLst/>
          </a:prstGeom>
          <a:noFill/>
          <a:ln>
            <a:noFill/>
          </a:ln>
        </p:spPr>
      </p:pic>
      <p:sp>
        <p:nvSpPr>
          <p:cNvPr id="506" name="Google Shape;506;p54"/>
          <p:cNvSpPr txBox="1"/>
          <p:nvPr/>
        </p:nvSpPr>
        <p:spPr>
          <a:xfrm>
            <a:off x="615575" y="2202500"/>
            <a:ext cx="16314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Information Gain</a:t>
            </a:r>
            <a:endParaRPr sz="13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12" name="Google Shape;512;p55"/>
          <p:cNvSpPr txBox="1"/>
          <p:nvPr/>
        </p:nvSpPr>
        <p:spPr>
          <a:xfrm>
            <a:off x="568450" y="203200"/>
            <a:ext cx="53565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latin typeface="Lato"/>
                <a:ea typeface="Lato"/>
                <a:cs typeface="Lato"/>
                <a:sym typeface="Lato"/>
              </a:rPr>
              <a:t>Result</a:t>
            </a:r>
            <a:endParaRPr sz="2700">
              <a:solidFill>
                <a:schemeClr val="lt1"/>
              </a:solidFill>
              <a:latin typeface="Lato"/>
              <a:ea typeface="Lato"/>
              <a:cs typeface="Lato"/>
              <a:sym typeface="Lato"/>
            </a:endParaRPr>
          </a:p>
        </p:txBody>
      </p:sp>
      <p:pic>
        <p:nvPicPr>
          <p:cNvPr id="513" name="Google Shape;513;p55"/>
          <p:cNvPicPr preferRelativeResize="0"/>
          <p:nvPr/>
        </p:nvPicPr>
        <p:blipFill>
          <a:blip r:embed="rId3">
            <a:alphaModFix/>
          </a:blip>
          <a:stretch>
            <a:fillRect/>
          </a:stretch>
        </p:blipFill>
        <p:spPr>
          <a:xfrm>
            <a:off x="643874" y="342175"/>
            <a:ext cx="7650799" cy="2591825"/>
          </a:xfrm>
          <a:prstGeom prst="rect">
            <a:avLst/>
          </a:prstGeom>
          <a:noFill/>
          <a:ln>
            <a:noFill/>
          </a:ln>
        </p:spPr>
      </p:pic>
      <p:pic>
        <p:nvPicPr>
          <p:cNvPr id="514" name="Google Shape;514;p55"/>
          <p:cNvPicPr preferRelativeResize="0"/>
          <p:nvPr/>
        </p:nvPicPr>
        <p:blipFill>
          <a:blip r:embed="rId4">
            <a:alphaModFix/>
          </a:blip>
          <a:stretch>
            <a:fillRect/>
          </a:stretch>
        </p:blipFill>
        <p:spPr>
          <a:xfrm>
            <a:off x="2303650" y="2934000"/>
            <a:ext cx="4846000" cy="118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56"/>
          <p:cNvSpPr txBox="1"/>
          <p:nvPr>
            <p:ph type="title"/>
          </p:nvPr>
        </p:nvSpPr>
        <p:spPr>
          <a:xfrm>
            <a:off x="0" y="2120100"/>
            <a:ext cx="5039700" cy="90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Conclusions</a:t>
            </a:r>
            <a:endParaRPr/>
          </a:p>
        </p:txBody>
      </p:sp>
      <p:pic>
        <p:nvPicPr>
          <p:cNvPr descr="Two people standing and looking at a tablet computer together." id="521" name="Google Shape;521;p56"/>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7"/>
          <p:cNvSpPr txBox="1"/>
          <p:nvPr>
            <p:ph type="title"/>
          </p:nvPr>
        </p:nvSpPr>
        <p:spPr>
          <a:xfrm>
            <a:off x="1297500" y="620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527" name="Google Shape;527;p57"/>
          <p:cNvSpPr txBox="1"/>
          <p:nvPr>
            <p:ph idx="1" type="body"/>
          </p:nvPr>
        </p:nvSpPr>
        <p:spPr>
          <a:xfrm>
            <a:off x="1297500" y="2755675"/>
            <a:ext cx="6686400" cy="19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The optimized K-means clust</a:t>
            </a:r>
            <a:r>
              <a:rPr lang="en" sz="1600">
                <a:latin typeface="Arial"/>
                <a:ea typeface="Arial"/>
                <a:cs typeface="Arial"/>
                <a:sym typeface="Arial"/>
              </a:rPr>
              <a:t>e</a:t>
            </a:r>
            <a:r>
              <a:rPr lang="en" sz="1600">
                <a:latin typeface="Arial"/>
                <a:ea typeface="Arial"/>
                <a:cs typeface="Arial"/>
                <a:sym typeface="Arial"/>
              </a:rPr>
              <a:t>ring approach yielded notable improvements in sensitivity and AUC compared to the classic K-means variant, even </a:t>
            </a:r>
            <a:r>
              <a:rPr b="1" lang="en" sz="1600">
                <a:latin typeface="Arial"/>
                <a:ea typeface="Arial"/>
                <a:cs typeface="Arial"/>
                <a:sym typeface="Arial"/>
              </a:rPr>
              <a:t>reaching the level of supervised learning methods</a:t>
            </a:r>
            <a:r>
              <a:rPr lang="en" sz="1600">
                <a:latin typeface="Arial"/>
                <a:ea typeface="Arial"/>
                <a:cs typeface="Arial"/>
                <a:sym typeface="Arial"/>
              </a:rPr>
              <a:t>.</a:t>
            </a:r>
            <a:endParaRPr sz="1600">
              <a:latin typeface="Arial"/>
              <a:ea typeface="Arial"/>
              <a:cs typeface="Arial"/>
              <a:sym typeface="Arial"/>
            </a:endParaRPr>
          </a:p>
          <a:p>
            <a:pPr indent="0" lvl="0" marL="0" rtl="0" algn="l">
              <a:spcBef>
                <a:spcPts val="1200"/>
              </a:spcBef>
              <a:spcAft>
                <a:spcPts val="1200"/>
              </a:spcAft>
              <a:buNone/>
            </a:pPr>
            <a:r>
              <a:rPr lang="en" sz="1600">
                <a:latin typeface="Arial"/>
                <a:ea typeface="Arial"/>
                <a:cs typeface="Arial"/>
                <a:sym typeface="Arial"/>
              </a:rPr>
              <a:t>This shows that designing the models towards the data has a chance to make the performance of the unsupervised learning model better than that of the supervised learning model. </a:t>
            </a:r>
            <a:endParaRPr sz="1600">
              <a:latin typeface="Arial"/>
              <a:ea typeface="Arial"/>
              <a:cs typeface="Arial"/>
              <a:sym typeface="Arial"/>
            </a:endParaRPr>
          </a:p>
        </p:txBody>
      </p:sp>
      <p:graphicFrame>
        <p:nvGraphicFramePr>
          <p:cNvPr id="528" name="Google Shape;528;p57"/>
          <p:cNvGraphicFramePr/>
          <p:nvPr/>
        </p:nvGraphicFramePr>
        <p:xfrm>
          <a:off x="1021200" y="1718388"/>
          <a:ext cx="3000000" cy="3000000"/>
        </p:xfrm>
        <a:graphic>
          <a:graphicData uri="http://schemas.openxmlformats.org/drawingml/2006/table">
            <a:tbl>
              <a:tblPr>
                <a:noFill/>
                <a:tableStyleId>{0FE91753-E0B5-43F4-8556-2E5D8DF6F1C8}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K-means</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RF</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SVM</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Naive Bayes</a:t>
                      </a:r>
                      <a:endParaRPr/>
                    </a:p>
                  </a:txBody>
                  <a:tcPr marT="91425" marB="91425" marR="91425" marL="91425"/>
                </a:tc>
              </a:tr>
              <a:tr h="381000">
                <a:tc>
                  <a:txBody>
                    <a:bodyPr/>
                    <a:lstStyle/>
                    <a:p>
                      <a:pPr indent="0" lvl="0" marL="0" rtl="0" algn="l">
                        <a:lnSpc>
                          <a:spcPct val="115000"/>
                        </a:lnSpc>
                        <a:spcBef>
                          <a:spcPts val="0"/>
                        </a:spcBef>
                        <a:spcAft>
                          <a:spcPts val="1200"/>
                        </a:spcAft>
                        <a:buNone/>
                      </a:pPr>
                      <a:r>
                        <a:rPr b="1" lang="en" sz="1600">
                          <a:solidFill>
                            <a:schemeClr val="lt1"/>
                          </a:solidFill>
                        </a:rPr>
                        <a:t>AUC </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0.66 </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0.62</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0.60</a:t>
                      </a:r>
                      <a:endParaRPr/>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lt1"/>
                          </a:solidFill>
                        </a:rPr>
                        <a:t>0.72</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Person sitting on a bench, using a smartphone." id="533" name="Google Shape;533;p58"/>
          <p:cNvPicPr preferRelativeResize="0"/>
          <p:nvPr>
            <p:ph idx="2" type="pic"/>
          </p:nvPr>
        </p:nvPicPr>
        <p:blipFill rotWithShape="1">
          <a:blip r:embed="rId3">
            <a:alphaModFix/>
          </a:blip>
          <a:srcRect b="39080" l="0" r="0" t="20796"/>
          <a:stretch/>
        </p:blipFill>
        <p:spPr>
          <a:xfrm>
            <a:off x="213750" y="586950"/>
            <a:ext cx="8701800" cy="2327100"/>
          </a:xfrm>
          <a:prstGeom prst="roundRect">
            <a:avLst>
              <a:gd fmla="val 16667" name="adj"/>
            </a:avLst>
          </a:prstGeom>
        </p:spPr>
      </p:pic>
      <p:sp>
        <p:nvSpPr>
          <p:cNvPr id="534" name="Google Shape;534;p58"/>
          <p:cNvSpPr txBox="1"/>
          <p:nvPr/>
        </p:nvSpPr>
        <p:spPr>
          <a:xfrm>
            <a:off x="213850" y="3356925"/>
            <a:ext cx="8701800" cy="6678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4200">
                <a:solidFill>
                  <a:schemeClr val="lt1"/>
                </a:solidFill>
                <a:latin typeface="Inter"/>
                <a:ea typeface="Inter"/>
                <a:cs typeface="Inter"/>
                <a:sym typeface="Inter"/>
              </a:rPr>
              <a:t>Thanks!</a:t>
            </a:r>
            <a:endParaRPr b="1" sz="42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Introduction </a:t>
            </a:r>
            <a:endParaRPr sz="3000"/>
          </a:p>
        </p:txBody>
      </p:sp>
      <p:sp>
        <p:nvSpPr>
          <p:cNvPr id="345" name="Google Shape;345;p32"/>
          <p:cNvSpPr txBox="1"/>
          <p:nvPr>
            <p:ph idx="1" type="body"/>
          </p:nvPr>
        </p:nvSpPr>
        <p:spPr>
          <a:xfrm>
            <a:off x="373225" y="1307850"/>
            <a:ext cx="4283100" cy="377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550">
                <a:latin typeface="Arial"/>
                <a:ea typeface="Arial"/>
                <a:cs typeface="Arial"/>
                <a:sym typeface="Arial"/>
              </a:rPr>
              <a:t>Objective</a:t>
            </a:r>
            <a:r>
              <a:rPr lang="en" sz="2550">
                <a:latin typeface="Arial"/>
                <a:ea typeface="Arial"/>
                <a:cs typeface="Arial"/>
                <a:sym typeface="Arial"/>
              </a:rPr>
              <a:t>: Segment blood vessels in retinal images to support early diagnosis of eye diseases like diabetic retinopathy and glaucoma.</a:t>
            </a:r>
            <a:br>
              <a:rPr lang="en" sz="2550">
                <a:latin typeface="Arial"/>
                <a:ea typeface="Arial"/>
                <a:cs typeface="Arial"/>
                <a:sym typeface="Arial"/>
              </a:rPr>
            </a:br>
            <a:endParaRPr sz="2550">
              <a:latin typeface="Arial"/>
              <a:ea typeface="Arial"/>
              <a:cs typeface="Arial"/>
              <a:sym typeface="Arial"/>
            </a:endParaRPr>
          </a:p>
          <a:p>
            <a:pPr indent="0" lvl="0" marL="0" rtl="0" algn="l">
              <a:spcBef>
                <a:spcPts val="1200"/>
              </a:spcBef>
              <a:spcAft>
                <a:spcPts val="0"/>
              </a:spcAft>
              <a:buNone/>
            </a:pPr>
            <a:r>
              <a:rPr b="1" lang="en" sz="2550">
                <a:latin typeface="Arial"/>
                <a:ea typeface="Arial"/>
                <a:cs typeface="Arial"/>
                <a:sym typeface="Arial"/>
              </a:rPr>
              <a:t>Dataset</a:t>
            </a:r>
            <a:r>
              <a:rPr lang="en" sz="2550">
                <a:latin typeface="Arial"/>
                <a:ea typeface="Arial"/>
                <a:cs typeface="Arial"/>
                <a:sym typeface="Arial"/>
              </a:rPr>
              <a:t>: </a:t>
            </a:r>
            <a:r>
              <a:rPr b="1" lang="en" sz="2550">
                <a:latin typeface="Arial"/>
                <a:ea typeface="Arial"/>
                <a:cs typeface="Arial"/>
                <a:sym typeface="Arial"/>
              </a:rPr>
              <a:t>DRIVE</a:t>
            </a:r>
            <a:r>
              <a:rPr lang="en" sz="2550">
                <a:latin typeface="Arial"/>
                <a:ea typeface="Arial"/>
                <a:cs typeface="Arial"/>
                <a:sym typeface="Arial"/>
              </a:rPr>
              <a:t> — 40 fundus images (33 healthy, 7 with early diabetic signs), includes expert manual segmentations.</a:t>
            </a:r>
            <a:br>
              <a:rPr lang="en" sz="2550">
                <a:latin typeface="Arial"/>
                <a:ea typeface="Arial"/>
                <a:cs typeface="Arial"/>
                <a:sym typeface="Arial"/>
              </a:rPr>
            </a:br>
            <a:endParaRPr sz="2550">
              <a:latin typeface="Arial"/>
              <a:ea typeface="Arial"/>
              <a:cs typeface="Arial"/>
              <a:sym typeface="Arial"/>
            </a:endParaRPr>
          </a:p>
          <a:p>
            <a:pPr indent="0" lvl="0" marL="0" rtl="0" algn="l">
              <a:spcBef>
                <a:spcPts val="1200"/>
              </a:spcBef>
              <a:spcAft>
                <a:spcPts val="0"/>
              </a:spcAft>
              <a:buNone/>
            </a:pPr>
            <a:r>
              <a:rPr b="1" lang="en" sz="2550">
                <a:latin typeface="Arial"/>
                <a:ea typeface="Arial"/>
                <a:cs typeface="Arial"/>
                <a:sym typeface="Arial"/>
              </a:rPr>
              <a:t>Challenges</a:t>
            </a:r>
            <a:r>
              <a:rPr lang="en" sz="2550">
                <a:latin typeface="Arial"/>
                <a:ea typeface="Arial"/>
                <a:cs typeface="Arial"/>
                <a:sym typeface="Arial"/>
              </a:rPr>
              <a:t>: Low vessel-background contrast, complex vessel morphology, inconsistent illumination.</a:t>
            </a:r>
            <a:endParaRPr sz="2550">
              <a:latin typeface="Arial"/>
              <a:ea typeface="Arial"/>
              <a:cs typeface="Arial"/>
              <a:sym typeface="Arial"/>
            </a:endParaRPr>
          </a:p>
          <a:p>
            <a:pPr indent="0" lvl="0" marL="0" rtl="0" algn="l">
              <a:spcBef>
                <a:spcPts val="1200"/>
              </a:spcBef>
              <a:spcAft>
                <a:spcPts val="1200"/>
              </a:spcAft>
              <a:buNone/>
            </a:pPr>
            <a:r>
              <a:t/>
            </a:r>
            <a:endParaRPr/>
          </a:p>
        </p:txBody>
      </p:sp>
      <p:sp>
        <p:nvSpPr>
          <p:cNvPr id="346" name="Google Shape;346;p32"/>
          <p:cNvSpPr txBox="1"/>
          <p:nvPr>
            <p:ph idx="2" type="body"/>
          </p:nvPr>
        </p:nvSpPr>
        <p:spPr>
          <a:xfrm>
            <a:off x="4754200" y="2809925"/>
            <a:ext cx="4219200" cy="23337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625">
                <a:latin typeface="Arial"/>
                <a:ea typeface="Arial"/>
                <a:cs typeface="Arial"/>
                <a:sym typeface="Arial"/>
              </a:rPr>
              <a:t> Methods:</a:t>
            </a:r>
            <a:endParaRPr sz="1625">
              <a:latin typeface="Arial"/>
              <a:ea typeface="Arial"/>
              <a:cs typeface="Arial"/>
              <a:sym typeface="Arial"/>
            </a:endParaRPr>
          </a:p>
          <a:p>
            <a:pPr indent="-331835" lvl="0" marL="457200" rtl="0" algn="l">
              <a:spcBef>
                <a:spcPts val="1200"/>
              </a:spcBef>
              <a:spcAft>
                <a:spcPts val="0"/>
              </a:spcAft>
              <a:buClr>
                <a:schemeClr val="lt1"/>
              </a:buClr>
              <a:buSzPts val="1626"/>
              <a:buFont typeface="Arial"/>
              <a:buChar char="●"/>
            </a:pPr>
            <a:r>
              <a:rPr b="1" lang="en" sz="1625">
                <a:latin typeface="Arial"/>
                <a:ea typeface="Arial"/>
                <a:cs typeface="Arial"/>
                <a:sym typeface="Arial"/>
              </a:rPr>
              <a:t>K-means Clustering</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Naive Bayes Classifier</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Support Vector Machine (SVM)</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Random Forest Classifier</a:t>
            </a:r>
            <a:endParaRPr/>
          </a:p>
        </p:txBody>
      </p:sp>
      <p:pic>
        <p:nvPicPr>
          <p:cNvPr id="347" name="Google Shape;347;p32"/>
          <p:cNvPicPr preferRelativeResize="0"/>
          <p:nvPr/>
        </p:nvPicPr>
        <p:blipFill>
          <a:blip r:embed="rId3">
            <a:alphaModFix/>
          </a:blip>
          <a:stretch>
            <a:fillRect/>
          </a:stretch>
        </p:blipFill>
        <p:spPr>
          <a:xfrm>
            <a:off x="6299850" y="0"/>
            <a:ext cx="2844151" cy="295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3"/>
          <p:cNvSpPr txBox="1"/>
          <p:nvPr>
            <p:ph type="title"/>
          </p:nvPr>
        </p:nvSpPr>
        <p:spPr>
          <a:xfrm>
            <a:off x="0" y="1449300"/>
            <a:ext cx="5039700" cy="224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Methods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Results</a:t>
            </a:r>
            <a:endParaRPr/>
          </a:p>
        </p:txBody>
      </p:sp>
      <p:pic>
        <p:nvPicPr>
          <p:cNvPr descr="Two people standing and looking at a tablet computer together." id="354" name="Google Shape;354;p33"/>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4"/>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K-Means Clustering</a:t>
            </a:r>
            <a:endParaRPr sz="3600"/>
          </a:p>
        </p:txBody>
      </p:sp>
      <p:pic>
        <p:nvPicPr>
          <p:cNvPr descr="Two people standing and looking at a tablet computer together." id="361" name="Google Shape;361;p34"/>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K-Means Clustering</a:t>
            </a:r>
            <a:endParaRPr sz="2600"/>
          </a:p>
        </p:txBody>
      </p:sp>
      <p:sp>
        <p:nvSpPr>
          <p:cNvPr id="367" name="Google Shape;367;p35"/>
          <p:cNvSpPr txBox="1"/>
          <p:nvPr>
            <p:ph idx="2" type="body"/>
          </p:nvPr>
        </p:nvSpPr>
        <p:spPr>
          <a:xfrm>
            <a:off x="558225" y="1759325"/>
            <a:ext cx="155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Find the best n_clusters</a:t>
            </a:r>
            <a:endParaRPr sz="1800"/>
          </a:p>
        </p:txBody>
      </p:sp>
      <p:pic>
        <p:nvPicPr>
          <p:cNvPr id="368" name="Google Shape;368;p35" title="1-1 Find the Best n_clusters.png"/>
          <p:cNvPicPr preferRelativeResize="0"/>
          <p:nvPr/>
        </p:nvPicPr>
        <p:blipFill>
          <a:blip r:embed="rId3">
            <a:alphaModFix/>
          </a:blip>
          <a:stretch>
            <a:fillRect/>
          </a:stretch>
        </p:blipFill>
        <p:spPr>
          <a:xfrm>
            <a:off x="2577475" y="1307845"/>
            <a:ext cx="5959925" cy="35759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4" name="Google Shape;374;p3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5" name="Google Shape;375;p36"/>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36"/>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2" name="Google Shape;382;p3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3" name="Google Shape;383;p3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37"/>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0" name="Google Shape;390;p3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1" name="Google Shape;391;p3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38"/>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